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67" r:id="rId7"/>
    <p:sldId id="268" r:id="rId8"/>
    <p:sldId id="269" r:id="rId9"/>
    <p:sldId id="279" r:id="rId10"/>
    <p:sldId id="280" r:id="rId11"/>
    <p:sldId id="275" r:id="rId12"/>
    <p:sldId id="299" r:id="rId13"/>
    <p:sldId id="276" r:id="rId14"/>
    <p:sldId id="277" r:id="rId15"/>
    <p:sldId id="300" r:id="rId16"/>
    <p:sldId id="303" r:id="rId17"/>
    <p:sldId id="297" r:id="rId18"/>
    <p:sldId id="289" r:id="rId19"/>
    <p:sldId id="290" r:id="rId20"/>
    <p:sldId id="291" r:id="rId21"/>
    <p:sldId id="296" r:id="rId22"/>
    <p:sldId id="292" r:id="rId23"/>
    <p:sldId id="293" r:id="rId24"/>
    <p:sldId id="294" r:id="rId25"/>
    <p:sldId id="282" r:id="rId26"/>
    <p:sldId id="284" r:id="rId27"/>
    <p:sldId id="285" r:id="rId28"/>
    <p:sldId id="295" r:id="rId29"/>
    <p:sldId id="286" r:id="rId30"/>
    <p:sldId id="287" r:id="rId31"/>
    <p:sldId id="288" r:id="rId32"/>
    <p:sldId id="258" r:id="rId33"/>
    <p:sldId id="298" r:id="rId34"/>
    <p:sldId id="301" r:id="rId35"/>
    <p:sldId id="302" r:id="rId36"/>
    <p:sldId id="26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FFDE8-C62B-49B0-BC7B-5327AFA2644F}" v="578" dt="2020-04-26T02:21:27.376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2" d="100"/>
          <a:sy n="72" d="100"/>
        </p:scale>
        <p:origin x="618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karsha Vidhale" userId="0517179d-c935-4537-9c43-805e326339ff" providerId="ADAL" clId="{816FDF7E-7882-4B89-8A46-F1557ED2E19B}"/>
    <pc:docChg chg="undo custSel mod addSld delSld modSld sldOrd">
      <pc:chgData name="Utkarsha Vidhale" userId="0517179d-c935-4537-9c43-805e326339ff" providerId="ADAL" clId="{816FDF7E-7882-4B89-8A46-F1557ED2E19B}" dt="2020-04-24T22:33:51.330" v="3033" actId="2696"/>
      <pc:docMkLst>
        <pc:docMk/>
      </pc:docMkLst>
      <pc:sldChg chg="addSp delSp modSp">
        <pc:chgData name="Utkarsha Vidhale" userId="0517179d-c935-4537-9c43-805e326339ff" providerId="ADAL" clId="{816FDF7E-7882-4B89-8A46-F1557ED2E19B}" dt="2020-04-23T17:23:15.389" v="180" actId="208"/>
        <pc:sldMkLst>
          <pc:docMk/>
          <pc:sldMk cId="3906693583" sldId="268"/>
        </pc:sldMkLst>
        <pc:spChg chg="del">
          <ac:chgData name="Utkarsha Vidhale" userId="0517179d-c935-4537-9c43-805e326339ff" providerId="ADAL" clId="{816FDF7E-7882-4B89-8A46-F1557ED2E19B}" dt="2020-04-23T16:50:21.298" v="110" actId="478"/>
          <ac:spMkLst>
            <pc:docMk/>
            <pc:sldMk cId="3906693583" sldId="268"/>
            <ac:spMk id="2" creationId="{863C6785-6539-4FA2-AAFA-9B32E4DB4C61}"/>
          </ac:spMkLst>
        </pc:spChg>
        <pc:spChg chg="add mod">
          <ac:chgData name="Utkarsha Vidhale" userId="0517179d-c935-4537-9c43-805e326339ff" providerId="ADAL" clId="{816FDF7E-7882-4B89-8A46-F1557ED2E19B}" dt="2020-04-23T17:23:15.389" v="180" actId="208"/>
          <ac:spMkLst>
            <pc:docMk/>
            <pc:sldMk cId="3906693583" sldId="268"/>
            <ac:spMk id="6" creationId="{C51D8DB4-0CAF-4D36-8AD7-CDC85E023965}"/>
          </ac:spMkLst>
        </pc:spChg>
        <pc:spChg chg="add del mod">
          <ac:chgData name="Utkarsha Vidhale" userId="0517179d-c935-4537-9c43-805e326339ff" providerId="ADAL" clId="{816FDF7E-7882-4B89-8A46-F1557ED2E19B}" dt="2020-04-23T16:49:35.526" v="108"/>
          <ac:spMkLst>
            <pc:docMk/>
            <pc:sldMk cId="3906693583" sldId="268"/>
            <ac:spMk id="7" creationId="{A3F481EE-5C23-42C0-9BA0-76497FDD0D88}"/>
          </ac:spMkLst>
        </pc:spChg>
        <pc:spChg chg="add mod">
          <ac:chgData name="Utkarsha Vidhale" userId="0517179d-c935-4537-9c43-805e326339ff" providerId="ADAL" clId="{816FDF7E-7882-4B89-8A46-F1557ED2E19B}" dt="2020-04-23T17:22:41.254" v="178" actId="208"/>
          <ac:spMkLst>
            <pc:docMk/>
            <pc:sldMk cId="3906693583" sldId="268"/>
            <ac:spMk id="8" creationId="{1B482F8A-E17F-4D11-B050-EC913F2FCC89}"/>
          </ac:spMkLst>
        </pc:spChg>
        <pc:spChg chg="add del mod">
          <ac:chgData name="Utkarsha Vidhale" userId="0517179d-c935-4537-9c43-805e326339ff" providerId="ADAL" clId="{816FDF7E-7882-4B89-8A46-F1557ED2E19B}" dt="2020-04-23T16:51:12.391" v="118" actId="478"/>
          <ac:spMkLst>
            <pc:docMk/>
            <pc:sldMk cId="3906693583" sldId="268"/>
            <ac:spMk id="10" creationId="{F8BB7BF7-9602-4B6E-9329-C092991CF44D}"/>
          </ac:spMkLst>
        </pc:spChg>
        <pc:spChg chg="add del mod">
          <ac:chgData name="Utkarsha Vidhale" userId="0517179d-c935-4537-9c43-805e326339ff" providerId="ADAL" clId="{816FDF7E-7882-4B89-8A46-F1557ED2E19B}" dt="2020-04-23T17:22:45.005" v="179" actId="478"/>
          <ac:spMkLst>
            <pc:docMk/>
            <pc:sldMk cId="3906693583" sldId="268"/>
            <ac:spMk id="11" creationId="{37CE7DB0-E8B3-4819-B8A7-D753C30DD35B}"/>
          </ac:spMkLst>
        </pc:spChg>
        <pc:spChg chg="mod">
          <ac:chgData name="Utkarsha Vidhale" userId="0517179d-c935-4537-9c43-805e326339ff" providerId="ADAL" clId="{816FDF7E-7882-4B89-8A46-F1557ED2E19B}" dt="2020-04-23T16:42:10.430" v="12" actId="1076"/>
          <ac:spMkLst>
            <pc:docMk/>
            <pc:sldMk cId="3906693583" sldId="268"/>
            <ac:spMk id="18" creationId="{C75D3E3A-1E01-47C0-8387-0A0D7D85D024}"/>
          </ac:spMkLst>
        </pc:spChg>
        <pc:spChg chg="mod">
          <ac:chgData name="Utkarsha Vidhale" userId="0517179d-c935-4537-9c43-805e326339ff" providerId="ADAL" clId="{816FDF7E-7882-4B89-8A46-F1557ED2E19B}" dt="2020-04-23T16:42:01.964" v="10" actId="1076"/>
          <ac:spMkLst>
            <pc:docMk/>
            <pc:sldMk cId="3906693583" sldId="268"/>
            <ac:spMk id="19" creationId="{2628961A-7A33-41BD-B3D4-583496F3A3D2}"/>
          </ac:spMkLst>
        </pc:spChg>
        <pc:spChg chg="mod">
          <ac:chgData name="Utkarsha Vidhale" userId="0517179d-c935-4537-9c43-805e326339ff" providerId="ADAL" clId="{816FDF7E-7882-4B89-8A46-F1557ED2E19B}" dt="2020-04-23T16:42:06.313" v="11" actId="1076"/>
          <ac:spMkLst>
            <pc:docMk/>
            <pc:sldMk cId="3906693583" sldId="268"/>
            <ac:spMk id="20" creationId="{B922280C-817B-413B-A302-6763860729C2}"/>
          </ac:spMkLst>
        </pc:spChg>
        <pc:spChg chg="mod">
          <ac:chgData name="Utkarsha Vidhale" userId="0517179d-c935-4537-9c43-805e326339ff" providerId="ADAL" clId="{816FDF7E-7882-4B89-8A46-F1557ED2E19B}" dt="2020-04-23T16:44:42.241" v="39" actId="1076"/>
          <ac:spMkLst>
            <pc:docMk/>
            <pc:sldMk cId="3906693583" sldId="268"/>
            <ac:spMk id="21" creationId="{BBA026E1-1B0E-4BC4-A045-56DB4C24732E}"/>
          </ac:spMkLst>
        </pc:spChg>
        <pc:spChg chg="mod">
          <ac:chgData name="Utkarsha Vidhale" userId="0517179d-c935-4537-9c43-805e326339ff" providerId="ADAL" clId="{816FDF7E-7882-4B89-8A46-F1557ED2E19B}" dt="2020-04-23T16:46:39.307" v="61" actId="1076"/>
          <ac:spMkLst>
            <pc:docMk/>
            <pc:sldMk cId="3906693583" sldId="268"/>
            <ac:spMk id="22" creationId="{C8E8CDFD-2FD9-425C-94CA-727C931C9EB4}"/>
          </ac:spMkLst>
        </pc:spChg>
        <pc:spChg chg="mod">
          <ac:chgData name="Utkarsha Vidhale" userId="0517179d-c935-4537-9c43-805e326339ff" providerId="ADAL" clId="{816FDF7E-7882-4B89-8A46-F1557ED2E19B}" dt="2020-04-23T16:45:21.195" v="47" actId="1076"/>
          <ac:spMkLst>
            <pc:docMk/>
            <pc:sldMk cId="3906693583" sldId="268"/>
            <ac:spMk id="23" creationId="{F28B5256-8794-4FE4-8999-053FD81C5CB7}"/>
          </ac:spMkLst>
        </pc:spChg>
        <pc:spChg chg="mod">
          <ac:chgData name="Utkarsha Vidhale" userId="0517179d-c935-4537-9c43-805e326339ff" providerId="ADAL" clId="{816FDF7E-7882-4B89-8A46-F1557ED2E19B}" dt="2020-04-23T16:51:05.175" v="116" actId="20577"/>
          <ac:spMkLst>
            <pc:docMk/>
            <pc:sldMk cId="3906693583" sldId="268"/>
            <ac:spMk id="24" creationId="{470A22BD-B3C4-4582-8BA6-5D74A49B4800}"/>
          </ac:spMkLst>
        </pc:spChg>
        <pc:spChg chg="mod">
          <ac:chgData name="Utkarsha Vidhale" userId="0517179d-c935-4537-9c43-805e326339ff" providerId="ADAL" clId="{816FDF7E-7882-4B89-8A46-F1557ED2E19B}" dt="2020-04-23T16:47:59.388" v="73" actId="14100"/>
          <ac:spMkLst>
            <pc:docMk/>
            <pc:sldMk cId="3906693583" sldId="268"/>
            <ac:spMk id="25" creationId="{6CF0E367-F5D7-455B-98ED-26081E66E41B}"/>
          </ac:spMkLst>
        </pc:spChg>
        <pc:spChg chg="mod">
          <ac:chgData name="Utkarsha Vidhale" userId="0517179d-c935-4537-9c43-805e326339ff" providerId="ADAL" clId="{816FDF7E-7882-4B89-8A46-F1557ED2E19B}" dt="2020-04-23T16:48:38.375" v="79" actId="1076"/>
          <ac:spMkLst>
            <pc:docMk/>
            <pc:sldMk cId="3906693583" sldId="268"/>
            <ac:spMk id="26" creationId="{1B86E843-34DC-4AD0-A8F7-A9E0E6F723F8}"/>
          </ac:spMkLst>
        </pc:spChg>
        <pc:spChg chg="mod">
          <ac:chgData name="Utkarsha Vidhale" userId="0517179d-c935-4537-9c43-805e326339ff" providerId="ADAL" clId="{816FDF7E-7882-4B89-8A46-F1557ED2E19B}" dt="2020-04-23T16:45:14.781" v="46" actId="1076"/>
          <ac:spMkLst>
            <pc:docMk/>
            <pc:sldMk cId="3906693583" sldId="268"/>
            <ac:spMk id="27" creationId="{B7B7D64C-5535-44AB-8D92-CD221B0369FF}"/>
          </ac:spMkLst>
        </pc:spChg>
        <pc:spChg chg="mod">
          <ac:chgData name="Utkarsha Vidhale" userId="0517179d-c935-4537-9c43-805e326339ff" providerId="ADAL" clId="{816FDF7E-7882-4B89-8A46-F1557ED2E19B}" dt="2020-04-23T16:47:55.779" v="72" actId="14100"/>
          <ac:spMkLst>
            <pc:docMk/>
            <pc:sldMk cId="3906693583" sldId="268"/>
            <ac:spMk id="28" creationId="{1AF40084-931C-4266-9419-E7F184B1E5F2}"/>
          </ac:spMkLst>
        </pc:spChg>
        <pc:spChg chg="mod">
          <ac:chgData name="Utkarsha Vidhale" userId="0517179d-c935-4537-9c43-805e326339ff" providerId="ADAL" clId="{816FDF7E-7882-4B89-8A46-F1557ED2E19B}" dt="2020-04-23T16:44:46.919" v="40" actId="1076"/>
          <ac:spMkLst>
            <pc:docMk/>
            <pc:sldMk cId="3906693583" sldId="268"/>
            <ac:spMk id="29" creationId="{5EFA3A38-687A-4A36-A417-1C624DE62246}"/>
          </ac:spMkLst>
        </pc:spChg>
        <pc:spChg chg="mod">
          <ac:chgData name="Utkarsha Vidhale" userId="0517179d-c935-4537-9c43-805e326339ff" providerId="ADAL" clId="{816FDF7E-7882-4B89-8A46-F1557ED2E19B}" dt="2020-04-23T16:46:23.097" v="58" actId="1076"/>
          <ac:spMkLst>
            <pc:docMk/>
            <pc:sldMk cId="3906693583" sldId="268"/>
            <ac:spMk id="30" creationId="{49D6B70B-3F33-417B-B190-BD213DC0D16D}"/>
          </ac:spMkLst>
        </pc:spChg>
        <pc:spChg chg="mod">
          <ac:chgData name="Utkarsha Vidhale" userId="0517179d-c935-4537-9c43-805e326339ff" providerId="ADAL" clId="{816FDF7E-7882-4B89-8A46-F1557ED2E19B}" dt="2020-04-23T16:44:31.855" v="38" actId="1076"/>
          <ac:spMkLst>
            <pc:docMk/>
            <pc:sldMk cId="3906693583" sldId="268"/>
            <ac:spMk id="31" creationId="{25C0E2D6-9405-40E1-ABC4-167663BFC299}"/>
          </ac:spMkLst>
        </pc:spChg>
        <pc:spChg chg="mod">
          <ac:chgData name="Utkarsha Vidhale" userId="0517179d-c935-4537-9c43-805e326339ff" providerId="ADAL" clId="{816FDF7E-7882-4B89-8A46-F1557ED2E19B}" dt="2020-04-23T16:44:18.547" v="35" actId="1076"/>
          <ac:spMkLst>
            <pc:docMk/>
            <pc:sldMk cId="3906693583" sldId="268"/>
            <ac:spMk id="33" creationId="{B5A7309F-FE6F-4849-A929-097B53E3BF89}"/>
          </ac:spMkLst>
        </pc:spChg>
        <pc:spChg chg="mod">
          <ac:chgData name="Utkarsha Vidhale" userId="0517179d-c935-4537-9c43-805e326339ff" providerId="ADAL" clId="{816FDF7E-7882-4B89-8A46-F1557ED2E19B}" dt="2020-04-23T16:48:43.415" v="80" actId="14100"/>
          <ac:spMkLst>
            <pc:docMk/>
            <pc:sldMk cId="3906693583" sldId="268"/>
            <ac:spMk id="34" creationId="{5183E30C-3650-4C93-B0B1-CD366CC924D7}"/>
          </ac:spMkLst>
        </pc:spChg>
        <pc:spChg chg="mod">
          <ac:chgData name="Utkarsha Vidhale" userId="0517179d-c935-4537-9c43-805e326339ff" providerId="ADAL" clId="{816FDF7E-7882-4B89-8A46-F1557ED2E19B}" dt="2020-04-23T16:48:14.661" v="76" actId="14100"/>
          <ac:spMkLst>
            <pc:docMk/>
            <pc:sldMk cId="3906693583" sldId="268"/>
            <ac:spMk id="35" creationId="{9A59B5DE-37E4-4958-8B24-408DF8F2A9FE}"/>
          </ac:spMkLst>
        </pc:spChg>
        <pc:spChg chg="mod">
          <ac:chgData name="Utkarsha Vidhale" userId="0517179d-c935-4537-9c43-805e326339ff" providerId="ADAL" clId="{816FDF7E-7882-4B89-8A46-F1557ED2E19B}" dt="2020-04-23T16:46:47.068" v="63" actId="14100"/>
          <ac:spMkLst>
            <pc:docMk/>
            <pc:sldMk cId="3906693583" sldId="268"/>
            <ac:spMk id="36" creationId="{A60F35E4-F0AE-41BE-AC1D-ACACC3967FA0}"/>
          </ac:spMkLst>
        </pc:spChg>
        <pc:spChg chg="mod">
          <ac:chgData name="Utkarsha Vidhale" userId="0517179d-c935-4537-9c43-805e326339ff" providerId="ADAL" clId="{816FDF7E-7882-4B89-8A46-F1557ED2E19B}" dt="2020-04-23T16:42:19.883" v="15" actId="1076"/>
          <ac:spMkLst>
            <pc:docMk/>
            <pc:sldMk cId="3906693583" sldId="268"/>
            <ac:spMk id="37" creationId="{511038E0-0D82-4F86-BC7C-1E7600545F56}"/>
          </ac:spMkLst>
        </pc:spChg>
        <pc:spChg chg="mod">
          <ac:chgData name="Utkarsha Vidhale" userId="0517179d-c935-4537-9c43-805e326339ff" providerId="ADAL" clId="{816FDF7E-7882-4B89-8A46-F1557ED2E19B}" dt="2020-04-23T16:45:28.418" v="48" actId="1076"/>
          <ac:spMkLst>
            <pc:docMk/>
            <pc:sldMk cId="3906693583" sldId="268"/>
            <ac:spMk id="38" creationId="{7E523DFE-87A3-4834-8412-F4EC0A864E25}"/>
          </ac:spMkLst>
        </pc:spChg>
        <pc:spChg chg="mod">
          <ac:chgData name="Utkarsha Vidhale" userId="0517179d-c935-4537-9c43-805e326339ff" providerId="ADAL" clId="{816FDF7E-7882-4B89-8A46-F1557ED2E19B}" dt="2020-04-23T16:50:52.763" v="113"/>
          <ac:spMkLst>
            <pc:docMk/>
            <pc:sldMk cId="3906693583" sldId="268"/>
            <ac:spMk id="39" creationId="{4E3DF7DC-CBCA-4966-BBAA-21C706484538}"/>
          </ac:spMkLst>
        </pc:spChg>
        <pc:picChg chg="add del mod">
          <ac:chgData name="Utkarsha Vidhale" userId="0517179d-c935-4537-9c43-805e326339ff" providerId="ADAL" clId="{816FDF7E-7882-4B89-8A46-F1557ED2E19B}" dt="2020-04-23T16:39:38.992" v="2" actId="478"/>
          <ac:picMkLst>
            <pc:docMk/>
            <pc:sldMk cId="3906693583" sldId="268"/>
            <ac:picMk id="5" creationId="{53F13D1F-BC2C-4963-8616-29ABEA618018}"/>
          </ac:picMkLst>
        </pc:picChg>
      </pc:sldChg>
      <pc:sldChg chg="addSp delSp modSp add mod ord modClrScheme chgLayout">
        <pc:chgData name="Utkarsha Vidhale" userId="0517179d-c935-4537-9c43-805e326339ff" providerId="ADAL" clId="{816FDF7E-7882-4B89-8A46-F1557ED2E19B}" dt="2020-04-24T16:34:34.606" v="1027" actId="20577"/>
        <pc:sldMkLst>
          <pc:docMk/>
          <pc:sldMk cId="4290669698" sldId="269"/>
        </pc:sldMkLst>
        <pc:spChg chg="mod">
          <ac:chgData name="Utkarsha Vidhale" userId="0517179d-c935-4537-9c43-805e326339ff" providerId="ADAL" clId="{816FDF7E-7882-4B89-8A46-F1557ED2E19B}" dt="2020-04-23T17:46:09.920" v="318" actId="26606"/>
          <ac:spMkLst>
            <pc:docMk/>
            <pc:sldMk cId="4290669698" sldId="269"/>
            <ac:spMk id="2" creationId="{8BC9B510-19A0-474B-811A-3F18BB8317AB}"/>
          </ac:spMkLst>
        </pc:spChg>
        <pc:spChg chg="mod">
          <ac:chgData name="Utkarsha Vidhale" userId="0517179d-c935-4537-9c43-805e326339ff" providerId="ADAL" clId="{816FDF7E-7882-4B89-8A46-F1557ED2E19B}" dt="2020-04-24T16:28:49.616" v="948" actId="1076"/>
          <ac:spMkLst>
            <pc:docMk/>
            <pc:sldMk cId="4290669698" sldId="269"/>
            <ac:spMk id="3" creationId="{DD1D5332-0A57-4D1C-8A03-755DF3618E07}"/>
          </ac:spMkLst>
        </pc:spChg>
        <pc:spChg chg="add del mod">
          <ac:chgData name="Utkarsha Vidhale" userId="0517179d-c935-4537-9c43-805e326339ff" providerId="ADAL" clId="{816FDF7E-7882-4B89-8A46-F1557ED2E19B}" dt="2020-04-23T17:46:09.920" v="318" actId="26606"/>
          <ac:spMkLst>
            <pc:docMk/>
            <pc:sldMk cId="4290669698" sldId="269"/>
            <ac:spMk id="5" creationId="{BC3F284C-5595-41D1-B5FC-7A1DFB26D1FC}"/>
          </ac:spMkLst>
        </pc:spChg>
        <pc:spChg chg="add del mod">
          <ac:chgData name="Utkarsha Vidhale" userId="0517179d-c935-4537-9c43-805e326339ff" providerId="ADAL" clId="{816FDF7E-7882-4B89-8A46-F1557ED2E19B}" dt="2020-04-24T16:22:17.698" v="749" actId="478"/>
          <ac:spMkLst>
            <pc:docMk/>
            <pc:sldMk cId="4290669698" sldId="269"/>
            <ac:spMk id="6" creationId="{A500D3E0-B05E-4C06-AE02-F09084F23233}"/>
          </ac:spMkLst>
        </pc:spChg>
        <pc:spChg chg="add del mod">
          <ac:chgData name="Utkarsha Vidhale" userId="0517179d-c935-4537-9c43-805e326339ff" providerId="ADAL" clId="{816FDF7E-7882-4B89-8A46-F1557ED2E19B}" dt="2020-04-23T17:46:31.332" v="321" actId="478"/>
          <ac:spMkLst>
            <pc:docMk/>
            <pc:sldMk cId="4290669698" sldId="269"/>
            <ac:spMk id="7" creationId="{31F66167-3968-4371-ABBB-9DA04201D6F7}"/>
          </ac:spMkLst>
        </pc:spChg>
        <pc:spChg chg="add del mod">
          <ac:chgData name="Utkarsha Vidhale" userId="0517179d-c935-4537-9c43-805e326339ff" providerId="ADAL" clId="{816FDF7E-7882-4B89-8A46-F1557ED2E19B}" dt="2020-04-23T17:34:22.323" v="309" actId="1032"/>
          <ac:spMkLst>
            <pc:docMk/>
            <pc:sldMk cId="4290669698" sldId="269"/>
            <ac:spMk id="8" creationId="{261056AD-F32D-4F4B-8F21-58C5C61B2FE9}"/>
          </ac:spMkLst>
        </pc:spChg>
        <pc:spChg chg="add del mod">
          <ac:chgData name="Utkarsha Vidhale" userId="0517179d-c935-4537-9c43-805e326339ff" providerId="ADAL" clId="{816FDF7E-7882-4B89-8A46-F1557ED2E19B}" dt="2020-04-23T17:46:15.921" v="319" actId="478"/>
          <ac:spMkLst>
            <pc:docMk/>
            <pc:sldMk cId="4290669698" sldId="269"/>
            <ac:spMk id="9" creationId="{DF88E562-C983-497C-8E06-65CA1AA53C59}"/>
          </ac:spMkLst>
        </pc:spChg>
        <pc:spChg chg="add del mod">
          <ac:chgData name="Utkarsha Vidhale" userId="0517179d-c935-4537-9c43-805e326339ff" providerId="ADAL" clId="{816FDF7E-7882-4B89-8A46-F1557ED2E19B}" dt="2020-04-23T17:43:45.062" v="313" actId="26606"/>
          <ac:spMkLst>
            <pc:docMk/>
            <pc:sldMk cId="4290669698" sldId="269"/>
            <ac:spMk id="10" creationId="{607BCB8A-555B-42A6-99D4-91567903F31A}"/>
          </ac:spMkLst>
        </pc:spChg>
        <pc:spChg chg="add mod">
          <ac:chgData name="Utkarsha Vidhale" userId="0517179d-c935-4537-9c43-805e326339ff" providerId="ADAL" clId="{816FDF7E-7882-4B89-8A46-F1557ED2E19B}" dt="2020-04-24T16:33:13.555" v="984" actId="20577"/>
          <ac:spMkLst>
            <pc:docMk/>
            <pc:sldMk cId="4290669698" sldId="269"/>
            <ac:spMk id="11" creationId="{E68DF31B-D899-4473-84EC-5DC0269EF371}"/>
          </ac:spMkLst>
        </pc:spChg>
        <pc:spChg chg="add del mod">
          <ac:chgData name="Utkarsha Vidhale" userId="0517179d-c935-4537-9c43-805e326339ff" providerId="ADAL" clId="{816FDF7E-7882-4B89-8A46-F1557ED2E19B}" dt="2020-04-23T17:44:48.436" v="315" actId="26606"/>
          <ac:spMkLst>
            <pc:docMk/>
            <pc:sldMk cId="4290669698" sldId="269"/>
            <ac:spMk id="12" creationId="{DF88E562-C983-497C-8E06-65CA1AA53C59}"/>
          </ac:spMkLst>
        </pc:spChg>
        <pc:spChg chg="add del mod">
          <ac:chgData name="Utkarsha Vidhale" userId="0517179d-c935-4537-9c43-805e326339ff" providerId="ADAL" clId="{816FDF7E-7882-4B89-8A46-F1557ED2E19B}" dt="2020-04-23T17:44:48.436" v="315" actId="26606"/>
          <ac:spMkLst>
            <pc:docMk/>
            <pc:sldMk cId="4290669698" sldId="269"/>
            <ac:spMk id="13" creationId="{31F66167-3968-4371-ABBB-9DA04201D6F7}"/>
          </ac:spMkLst>
        </pc:spChg>
        <pc:spChg chg="add del mod">
          <ac:chgData name="Utkarsha Vidhale" userId="0517179d-c935-4537-9c43-805e326339ff" providerId="ADAL" clId="{816FDF7E-7882-4B89-8A46-F1557ED2E19B}" dt="2020-04-23T17:44:48.436" v="315" actId="26606"/>
          <ac:spMkLst>
            <pc:docMk/>
            <pc:sldMk cId="4290669698" sldId="269"/>
            <ac:spMk id="14" creationId="{E68DF31B-D899-4473-84EC-5DC0269EF371}"/>
          </ac:spMkLst>
        </pc:spChg>
        <pc:spChg chg="add mod">
          <ac:chgData name="Utkarsha Vidhale" userId="0517179d-c935-4537-9c43-805e326339ff" providerId="ADAL" clId="{816FDF7E-7882-4B89-8A46-F1557ED2E19B}" dt="2020-04-24T16:33:24.338" v="987" actId="1076"/>
          <ac:spMkLst>
            <pc:docMk/>
            <pc:sldMk cId="4290669698" sldId="269"/>
            <ac:spMk id="15" creationId="{D65E0561-79B2-4EDF-A7C9-2825FAD6F29C}"/>
          </ac:spMkLst>
        </pc:spChg>
        <pc:spChg chg="add del mod">
          <ac:chgData name="Utkarsha Vidhale" userId="0517179d-c935-4537-9c43-805e326339ff" providerId="ADAL" clId="{816FDF7E-7882-4B89-8A46-F1557ED2E19B}" dt="2020-04-24T16:24:55.564" v="763" actId="478"/>
          <ac:spMkLst>
            <pc:docMk/>
            <pc:sldMk cId="4290669698" sldId="269"/>
            <ac:spMk id="16" creationId="{5B9D301E-BECD-42CF-8330-E160814EAFA0}"/>
          </ac:spMkLst>
        </pc:spChg>
        <pc:spChg chg="add mod">
          <ac:chgData name="Utkarsha Vidhale" userId="0517179d-c935-4537-9c43-805e326339ff" providerId="ADAL" clId="{816FDF7E-7882-4B89-8A46-F1557ED2E19B}" dt="2020-04-24T16:33:28.150" v="988" actId="1076"/>
          <ac:spMkLst>
            <pc:docMk/>
            <pc:sldMk cId="4290669698" sldId="269"/>
            <ac:spMk id="17" creationId="{65A9C4B5-A309-4531-AE79-36811BFE2259}"/>
          </ac:spMkLst>
        </pc:spChg>
        <pc:spChg chg="add mod">
          <ac:chgData name="Utkarsha Vidhale" userId="0517179d-c935-4537-9c43-805e326339ff" providerId="ADAL" clId="{816FDF7E-7882-4B89-8A46-F1557ED2E19B}" dt="2020-04-24T16:34:10.268" v="1013" actId="20577"/>
          <ac:spMkLst>
            <pc:docMk/>
            <pc:sldMk cId="4290669698" sldId="269"/>
            <ac:spMk id="18" creationId="{F3EC41CD-6A25-45D5-B6BD-8E4168A61F76}"/>
          </ac:spMkLst>
        </pc:spChg>
        <pc:spChg chg="add mod">
          <ac:chgData name="Utkarsha Vidhale" userId="0517179d-c935-4537-9c43-805e326339ff" providerId="ADAL" clId="{816FDF7E-7882-4B89-8A46-F1557ED2E19B}" dt="2020-04-24T16:34:34.606" v="1027" actId="20577"/>
          <ac:spMkLst>
            <pc:docMk/>
            <pc:sldMk cId="4290669698" sldId="269"/>
            <ac:spMk id="19" creationId="{BE846BDF-5796-4991-A8C7-3072E148E504}"/>
          </ac:spMkLst>
        </pc:spChg>
        <pc:graphicFrameChg chg="add del mod">
          <ac:chgData name="Utkarsha Vidhale" userId="0517179d-c935-4537-9c43-805e326339ff" providerId="ADAL" clId="{816FDF7E-7882-4B89-8A46-F1557ED2E19B}" dt="2020-04-23T17:43:37.985" v="311" actId="478"/>
          <ac:graphicFrameMkLst>
            <pc:docMk/>
            <pc:sldMk cId="4290669698" sldId="269"/>
            <ac:graphicFrameMk id="4" creationId="{FC5E28A6-4B7D-45F9-9015-8C647820B7D6}"/>
          </ac:graphicFrameMkLst>
        </pc:graphicFrameChg>
      </pc:sldChg>
      <pc:sldChg chg="addSp delSp modSp add mod modClrScheme chgLayout">
        <pc:chgData name="Utkarsha Vidhale" userId="0517179d-c935-4537-9c43-805e326339ff" providerId="ADAL" clId="{816FDF7E-7882-4B89-8A46-F1557ED2E19B}" dt="2020-04-23T17:33:14.117" v="307" actId="14100"/>
        <pc:sldMkLst>
          <pc:docMk/>
          <pc:sldMk cId="3229842510" sldId="270"/>
        </pc:sldMkLst>
        <pc:spChg chg="add del">
          <ac:chgData name="Utkarsha Vidhale" userId="0517179d-c935-4537-9c43-805e326339ff" providerId="ADAL" clId="{816FDF7E-7882-4B89-8A46-F1557ED2E19B}" dt="2020-04-23T17:27:13.174" v="265" actId="26606"/>
          <ac:spMkLst>
            <pc:docMk/>
            <pc:sldMk cId="3229842510" sldId="270"/>
            <ac:spMk id="2" creationId="{9E0D7128-1FBA-4BDF-9A91-DBAFEA231ABF}"/>
          </ac:spMkLst>
        </pc:spChg>
        <pc:spChg chg="del">
          <ac:chgData name="Utkarsha Vidhale" userId="0517179d-c935-4537-9c43-805e326339ff" providerId="ADAL" clId="{816FDF7E-7882-4B89-8A46-F1557ED2E19B}" dt="2020-04-23T17:25:40.244" v="251"/>
          <ac:spMkLst>
            <pc:docMk/>
            <pc:sldMk cId="3229842510" sldId="270"/>
            <ac:spMk id="3" creationId="{2CA464A2-0512-4041-AB80-F6300BED3746}"/>
          </ac:spMkLst>
        </pc:spChg>
        <pc:spChg chg="add mod ord">
          <ac:chgData name="Utkarsha Vidhale" userId="0517179d-c935-4537-9c43-805e326339ff" providerId="ADAL" clId="{816FDF7E-7882-4B89-8A46-F1557ED2E19B}" dt="2020-04-23T17:29:45.783" v="291" actId="26606"/>
          <ac:spMkLst>
            <pc:docMk/>
            <pc:sldMk cId="3229842510" sldId="270"/>
            <ac:spMk id="5" creationId="{094DADE4-A338-4C6D-860E-191F9A0B3747}"/>
          </ac:spMkLst>
        </pc:spChg>
        <pc:spChg chg="add del mod">
          <ac:chgData name="Utkarsha Vidhale" userId="0517179d-c935-4537-9c43-805e326339ff" providerId="ADAL" clId="{816FDF7E-7882-4B89-8A46-F1557ED2E19B}" dt="2020-04-23T17:29:45.783" v="291" actId="26606"/>
          <ac:spMkLst>
            <pc:docMk/>
            <pc:sldMk cId="3229842510" sldId="270"/>
            <ac:spMk id="6" creationId="{9647B948-65D6-4DED-ACBB-DC9234E74C28}"/>
          </ac:spMkLst>
        </pc:spChg>
        <pc:spChg chg="add del mod">
          <ac:chgData name="Utkarsha Vidhale" userId="0517179d-c935-4537-9c43-805e326339ff" providerId="ADAL" clId="{816FDF7E-7882-4B89-8A46-F1557ED2E19B}" dt="2020-04-23T17:29:45.783" v="291" actId="26606"/>
          <ac:spMkLst>
            <pc:docMk/>
            <pc:sldMk cId="3229842510" sldId="270"/>
            <ac:spMk id="7" creationId="{295487E9-90E2-472D-B57D-BD3A678491F0}"/>
          </ac:spMkLst>
        </pc:spChg>
        <pc:spChg chg="add del mod">
          <ac:chgData name="Utkarsha Vidhale" userId="0517179d-c935-4537-9c43-805e326339ff" providerId="ADAL" clId="{816FDF7E-7882-4B89-8A46-F1557ED2E19B}" dt="2020-04-23T17:32:44.979" v="306" actId="478"/>
          <ac:spMkLst>
            <pc:docMk/>
            <pc:sldMk cId="3229842510" sldId="270"/>
            <ac:spMk id="9" creationId="{175ACE0F-8435-4BAC-97E4-352432B62F22}"/>
          </ac:spMkLst>
        </pc:spChg>
        <pc:spChg chg="add del mod">
          <ac:chgData name="Utkarsha Vidhale" userId="0517179d-c935-4537-9c43-805e326339ff" providerId="ADAL" clId="{816FDF7E-7882-4B89-8A46-F1557ED2E19B}" dt="2020-04-23T17:27:09.070" v="262" actId="26606"/>
          <ac:spMkLst>
            <pc:docMk/>
            <pc:sldMk cId="3229842510" sldId="270"/>
            <ac:spMk id="10" creationId="{032227FE-E96A-4207-A444-C68AE6A69326}"/>
          </ac:spMkLst>
        </pc:spChg>
        <pc:spChg chg="add del mod">
          <ac:chgData name="Utkarsha Vidhale" userId="0517179d-c935-4537-9c43-805e326339ff" providerId="ADAL" clId="{816FDF7E-7882-4B89-8A46-F1557ED2E19B}" dt="2020-04-23T17:27:09.070" v="262" actId="26606"/>
          <ac:spMkLst>
            <pc:docMk/>
            <pc:sldMk cId="3229842510" sldId="270"/>
            <ac:spMk id="12" creationId="{9AE2C7F7-4227-4692-99AE-109DF95B19F3}"/>
          </ac:spMkLst>
        </pc:spChg>
        <pc:spChg chg="add del mod">
          <ac:chgData name="Utkarsha Vidhale" userId="0517179d-c935-4537-9c43-805e326339ff" providerId="ADAL" clId="{816FDF7E-7882-4B89-8A46-F1557ED2E19B}" dt="2020-04-23T17:27:09.070" v="262" actId="26606"/>
          <ac:spMkLst>
            <pc:docMk/>
            <pc:sldMk cId="3229842510" sldId="270"/>
            <ac:spMk id="14" creationId="{47C492D4-C95E-4CD0-B845-27FBE5B4D9B3}"/>
          </ac:spMkLst>
        </pc:spChg>
        <pc:spChg chg="add del mod">
          <ac:chgData name="Utkarsha Vidhale" userId="0517179d-c935-4537-9c43-805e326339ff" providerId="ADAL" clId="{816FDF7E-7882-4B89-8A46-F1557ED2E19B}" dt="2020-04-23T17:27:13.170" v="264" actId="26606"/>
          <ac:spMkLst>
            <pc:docMk/>
            <pc:sldMk cId="3229842510" sldId="270"/>
            <ac:spMk id="16" creationId="{42CC1E7F-FAF6-4A24-8CC7-3242D55DDB92}"/>
          </ac:spMkLst>
        </pc:spChg>
        <pc:spChg chg="add del mod">
          <ac:chgData name="Utkarsha Vidhale" userId="0517179d-c935-4537-9c43-805e326339ff" providerId="ADAL" clId="{816FDF7E-7882-4B89-8A46-F1557ED2E19B}" dt="2020-04-23T17:28:04.077" v="272" actId="26606"/>
          <ac:spMkLst>
            <pc:docMk/>
            <pc:sldMk cId="3229842510" sldId="270"/>
            <ac:spMk id="18" creationId="{C15B3DDC-19B9-4A1C-AEC4-8FAB2095A2DE}"/>
          </ac:spMkLst>
        </pc:spChg>
        <pc:spChg chg="add del">
          <ac:chgData name="Utkarsha Vidhale" userId="0517179d-c935-4537-9c43-805e326339ff" providerId="ADAL" clId="{816FDF7E-7882-4B89-8A46-F1557ED2E19B}" dt="2020-04-23T17:27:56.366" v="269" actId="26606"/>
          <ac:spMkLst>
            <pc:docMk/>
            <pc:sldMk cId="3229842510" sldId="270"/>
            <ac:spMk id="23" creationId="{7E672AAE-9A90-4CF0-AFA8-7185CAC9A93B}"/>
          </ac:spMkLst>
        </pc:spChg>
        <pc:spChg chg="add del mod">
          <ac:chgData name="Utkarsha Vidhale" userId="0517179d-c935-4537-9c43-805e326339ff" providerId="ADAL" clId="{816FDF7E-7882-4B89-8A46-F1557ED2E19B}" dt="2020-04-23T17:28:04.070" v="271" actId="26606"/>
          <ac:spMkLst>
            <pc:docMk/>
            <pc:sldMk cId="3229842510" sldId="270"/>
            <ac:spMk id="25" creationId="{95378255-53A8-47EF-828D-AADDD18628C2}"/>
          </ac:spMkLst>
        </pc:spChg>
        <pc:spChg chg="add del mod">
          <ac:chgData name="Utkarsha Vidhale" userId="0517179d-c935-4537-9c43-805e326339ff" providerId="ADAL" clId="{816FDF7E-7882-4B89-8A46-F1557ED2E19B}" dt="2020-04-23T17:28:23.882" v="276" actId="26606"/>
          <ac:spMkLst>
            <pc:docMk/>
            <pc:sldMk cId="3229842510" sldId="270"/>
            <ac:spMk id="27" creationId="{5B977991-EFC0-490F-AF5E-9746EE1D919C}"/>
          </ac:spMkLst>
        </pc:spChg>
        <pc:spChg chg="add del mod">
          <ac:chgData name="Utkarsha Vidhale" userId="0517179d-c935-4537-9c43-805e326339ff" providerId="ADAL" clId="{816FDF7E-7882-4B89-8A46-F1557ED2E19B}" dt="2020-04-23T17:28:23.882" v="276" actId="26606"/>
          <ac:spMkLst>
            <pc:docMk/>
            <pc:sldMk cId="3229842510" sldId="270"/>
            <ac:spMk id="28" creationId="{546320CF-B02E-4ACB-8A3B-C2EAA4BB2E72}"/>
          </ac:spMkLst>
        </pc:spChg>
        <pc:spChg chg="add del mod">
          <ac:chgData name="Utkarsha Vidhale" userId="0517179d-c935-4537-9c43-805e326339ff" providerId="ADAL" clId="{816FDF7E-7882-4B89-8A46-F1557ED2E19B}" dt="2020-04-23T17:28:23.882" v="276" actId="26606"/>
          <ac:spMkLst>
            <pc:docMk/>
            <pc:sldMk cId="3229842510" sldId="270"/>
            <ac:spMk id="29" creationId="{23A67FE3-A723-49A7-B166-E44ED7706A05}"/>
          </ac:spMkLst>
        </pc:spChg>
        <pc:spChg chg="add del mod">
          <ac:chgData name="Utkarsha Vidhale" userId="0517179d-c935-4537-9c43-805e326339ff" providerId="ADAL" clId="{816FDF7E-7882-4B89-8A46-F1557ED2E19B}" dt="2020-04-23T17:28:48.601" v="277"/>
          <ac:spMkLst>
            <pc:docMk/>
            <pc:sldMk cId="3229842510" sldId="270"/>
            <ac:spMk id="34" creationId="{F4AED873-B567-4DBF-A152-62906C180441}"/>
          </ac:spMkLst>
        </pc:spChg>
        <pc:picChg chg="add mod ord modCrop">
          <ac:chgData name="Utkarsha Vidhale" userId="0517179d-c935-4537-9c43-805e326339ff" providerId="ADAL" clId="{816FDF7E-7882-4B89-8A46-F1557ED2E19B}" dt="2020-04-23T17:33:14.117" v="307" actId="14100"/>
          <ac:picMkLst>
            <pc:docMk/>
            <pc:sldMk cId="3229842510" sldId="270"/>
            <ac:picMk id="4" creationId="{293005B1-DC47-4E75-AEDC-6370BD4F59A3}"/>
          </ac:picMkLst>
        </pc:picChg>
      </pc:sldChg>
      <pc:sldChg chg="add del">
        <pc:chgData name="Utkarsha Vidhale" userId="0517179d-c935-4537-9c43-805e326339ff" providerId="ADAL" clId="{816FDF7E-7882-4B89-8A46-F1557ED2E19B}" dt="2020-04-23T17:49:14.931" v="343" actId="2696"/>
        <pc:sldMkLst>
          <pc:docMk/>
          <pc:sldMk cId="1471801320" sldId="271"/>
        </pc:sldMkLst>
      </pc:sldChg>
      <pc:sldChg chg="modSp add del">
        <pc:chgData name="Utkarsha Vidhale" userId="0517179d-c935-4537-9c43-805e326339ff" providerId="ADAL" clId="{816FDF7E-7882-4B89-8A46-F1557ED2E19B}" dt="2020-04-23T18:09:22.355" v="588" actId="2696"/>
        <pc:sldMkLst>
          <pc:docMk/>
          <pc:sldMk cId="3335994321" sldId="272"/>
        </pc:sldMkLst>
        <pc:spChg chg="mod">
          <ac:chgData name="Utkarsha Vidhale" userId="0517179d-c935-4537-9c43-805e326339ff" providerId="ADAL" clId="{816FDF7E-7882-4B89-8A46-F1557ED2E19B}" dt="2020-04-23T18:08:35.298" v="582" actId="1076"/>
          <ac:spMkLst>
            <pc:docMk/>
            <pc:sldMk cId="3335994321" sldId="272"/>
            <ac:spMk id="3" creationId="{DD1D5332-0A57-4D1C-8A03-755DF3618E07}"/>
          </ac:spMkLst>
        </pc:spChg>
        <pc:spChg chg="mod">
          <ac:chgData name="Utkarsha Vidhale" userId="0517179d-c935-4537-9c43-805e326339ff" providerId="ADAL" clId="{816FDF7E-7882-4B89-8A46-F1557ED2E19B}" dt="2020-04-23T18:09:14.734" v="586"/>
          <ac:spMkLst>
            <pc:docMk/>
            <pc:sldMk cId="3335994321" sldId="272"/>
            <ac:spMk id="11" creationId="{E68DF31B-D899-4473-84EC-5DC0269EF371}"/>
          </ac:spMkLst>
        </pc:spChg>
      </pc:sldChg>
      <pc:sldChg chg="modSp add del">
        <pc:chgData name="Utkarsha Vidhale" userId="0517179d-c935-4537-9c43-805e326339ff" providerId="ADAL" clId="{816FDF7E-7882-4B89-8A46-F1557ED2E19B}" dt="2020-04-23T18:10:11.235" v="596" actId="2696"/>
        <pc:sldMkLst>
          <pc:docMk/>
          <pc:sldMk cId="2211299939" sldId="273"/>
        </pc:sldMkLst>
        <pc:spChg chg="mod">
          <ac:chgData name="Utkarsha Vidhale" userId="0517179d-c935-4537-9c43-805e326339ff" providerId="ADAL" clId="{816FDF7E-7882-4B89-8A46-F1557ED2E19B}" dt="2020-04-23T18:06:55.978" v="571" actId="6549"/>
          <ac:spMkLst>
            <pc:docMk/>
            <pc:sldMk cId="2211299939" sldId="273"/>
            <ac:spMk id="3" creationId="{DD1D5332-0A57-4D1C-8A03-755DF3618E07}"/>
          </ac:spMkLst>
        </pc:spChg>
        <pc:spChg chg="mod">
          <ac:chgData name="Utkarsha Vidhale" userId="0517179d-c935-4537-9c43-805e326339ff" providerId="ADAL" clId="{816FDF7E-7882-4B89-8A46-F1557ED2E19B}" dt="2020-04-23T18:09:51.105" v="592"/>
          <ac:spMkLst>
            <pc:docMk/>
            <pc:sldMk cId="2211299939" sldId="273"/>
            <ac:spMk id="11" creationId="{E68DF31B-D899-4473-84EC-5DC0269EF371}"/>
          </ac:spMkLst>
        </pc:spChg>
      </pc:sldChg>
      <pc:sldChg chg="modSp add del">
        <pc:chgData name="Utkarsha Vidhale" userId="0517179d-c935-4537-9c43-805e326339ff" providerId="ADAL" clId="{816FDF7E-7882-4B89-8A46-F1557ED2E19B}" dt="2020-04-23T18:10:33.391" v="600" actId="2696"/>
        <pc:sldMkLst>
          <pc:docMk/>
          <pc:sldMk cId="3451826117" sldId="274"/>
        </pc:sldMkLst>
        <pc:spChg chg="mod">
          <ac:chgData name="Utkarsha Vidhale" userId="0517179d-c935-4537-9c43-805e326339ff" providerId="ADAL" clId="{816FDF7E-7882-4B89-8A46-F1557ED2E19B}" dt="2020-04-23T18:06:51.348" v="570" actId="6549"/>
          <ac:spMkLst>
            <pc:docMk/>
            <pc:sldMk cId="3451826117" sldId="274"/>
            <ac:spMk id="3" creationId="{DD1D5332-0A57-4D1C-8A03-755DF3618E07}"/>
          </ac:spMkLst>
        </pc:spChg>
        <pc:spChg chg="mod">
          <ac:chgData name="Utkarsha Vidhale" userId="0517179d-c935-4537-9c43-805e326339ff" providerId="ADAL" clId="{816FDF7E-7882-4B89-8A46-F1557ED2E19B}" dt="2020-04-23T18:10:24.537" v="598"/>
          <ac:spMkLst>
            <pc:docMk/>
            <pc:sldMk cId="3451826117" sldId="274"/>
            <ac:spMk id="11" creationId="{E68DF31B-D899-4473-84EC-5DC0269EF371}"/>
          </ac:spMkLst>
        </pc:spChg>
      </pc:sldChg>
      <pc:sldChg chg="modSp add del">
        <pc:chgData name="Utkarsha Vidhale" userId="0517179d-c935-4537-9c43-805e326339ff" providerId="ADAL" clId="{816FDF7E-7882-4B89-8A46-F1557ED2E19B}" dt="2020-04-23T18:06:44.988" v="569" actId="2696"/>
        <pc:sldMkLst>
          <pc:docMk/>
          <pc:sldMk cId="197095958" sldId="275"/>
        </pc:sldMkLst>
        <pc:spChg chg="mod">
          <ac:chgData name="Utkarsha Vidhale" userId="0517179d-c935-4537-9c43-805e326339ff" providerId="ADAL" clId="{816FDF7E-7882-4B89-8A46-F1557ED2E19B}" dt="2020-04-23T17:54:43.391" v="519" actId="207"/>
          <ac:spMkLst>
            <pc:docMk/>
            <pc:sldMk cId="197095958" sldId="275"/>
            <ac:spMk id="3" creationId="{DD1D5332-0A57-4D1C-8A03-755DF3618E07}"/>
          </ac:spMkLst>
        </pc:spChg>
        <pc:spChg chg="mod">
          <ac:chgData name="Utkarsha Vidhale" userId="0517179d-c935-4537-9c43-805e326339ff" providerId="ADAL" clId="{816FDF7E-7882-4B89-8A46-F1557ED2E19B}" dt="2020-04-23T17:54:58.972" v="568" actId="20577"/>
          <ac:spMkLst>
            <pc:docMk/>
            <pc:sldMk cId="197095958" sldId="275"/>
            <ac:spMk id="11" creationId="{E68DF31B-D899-4473-84EC-5DC0269EF371}"/>
          </ac:spMkLst>
        </pc:spChg>
      </pc:sldChg>
      <pc:sldChg chg="addSp delSp modSp add">
        <pc:chgData name="Utkarsha Vidhale" userId="0517179d-c935-4537-9c43-805e326339ff" providerId="ADAL" clId="{816FDF7E-7882-4B89-8A46-F1557ED2E19B}" dt="2020-04-23T18:09:39.043" v="590"/>
        <pc:sldMkLst>
          <pc:docMk/>
          <pc:sldMk cId="1109565783" sldId="275"/>
        </pc:sldMkLst>
        <pc:spChg chg="mod">
          <ac:chgData name="Utkarsha Vidhale" userId="0517179d-c935-4537-9c43-805e326339ff" providerId="ADAL" clId="{816FDF7E-7882-4B89-8A46-F1557ED2E19B}" dt="2020-04-23T18:09:06.077" v="585" actId="207"/>
          <ac:spMkLst>
            <pc:docMk/>
            <pc:sldMk cId="1109565783" sldId="275"/>
            <ac:spMk id="3" creationId="{DD1D5332-0A57-4D1C-8A03-755DF3618E07}"/>
          </ac:spMkLst>
        </pc:spChg>
        <pc:spChg chg="add del">
          <ac:chgData name="Utkarsha Vidhale" userId="0517179d-c935-4537-9c43-805e326339ff" providerId="ADAL" clId="{816FDF7E-7882-4B89-8A46-F1557ED2E19B}" dt="2020-04-23T18:09:39.043" v="590"/>
          <ac:spMkLst>
            <pc:docMk/>
            <pc:sldMk cId="1109565783" sldId="275"/>
            <ac:spMk id="4" creationId="{C5E1126B-BC9A-4CA1-9F6C-80EBF4946E7C}"/>
          </ac:spMkLst>
        </pc:spChg>
        <pc:spChg chg="mod">
          <ac:chgData name="Utkarsha Vidhale" userId="0517179d-c935-4537-9c43-805e326339ff" providerId="ADAL" clId="{816FDF7E-7882-4B89-8A46-F1557ED2E19B}" dt="2020-04-23T18:09:19.825" v="587"/>
          <ac:spMkLst>
            <pc:docMk/>
            <pc:sldMk cId="1109565783" sldId="275"/>
            <ac:spMk id="11" creationId="{E68DF31B-D899-4473-84EC-5DC0269EF371}"/>
          </ac:spMkLst>
        </pc:spChg>
      </pc:sldChg>
      <pc:sldChg chg="modSp add">
        <pc:chgData name="Utkarsha Vidhale" userId="0517179d-c935-4537-9c43-805e326339ff" providerId="ADAL" clId="{816FDF7E-7882-4B89-8A46-F1557ED2E19B}" dt="2020-04-24T17:12:29.017" v="1452" actId="20577"/>
        <pc:sldMkLst>
          <pc:docMk/>
          <pc:sldMk cId="2014085012" sldId="276"/>
        </pc:sldMkLst>
        <pc:spChg chg="mod">
          <ac:chgData name="Utkarsha Vidhale" userId="0517179d-c935-4537-9c43-805e326339ff" providerId="ADAL" clId="{816FDF7E-7882-4B89-8A46-F1557ED2E19B}" dt="2020-04-23T18:10:06.408" v="595" actId="207"/>
          <ac:spMkLst>
            <pc:docMk/>
            <pc:sldMk cId="2014085012" sldId="276"/>
            <ac:spMk id="3" creationId="{DD1D5332-0A57-4D1C-8A03-755DF3618E07}"/>
          </ac:spMkLst>
        </pc:spChg>
        <pc:spChg chg="mod">
          <ac:chgData name="Utkarsha Vidhale" userId="0517179d-c935-4537-9c43-805e326339ff" providerId="ADAL" clId="{816FDF7E-7882-4B89-8A46-F1557ED2E19B}" dt="2020-04-24T17:12:29.017" v="1452" actId="20577"/>
          <ac:spMkLst>
            <pc:docMk/>
            <pc:sldMk cId="2014085012" sldId="276"/>
            <ac:spMk id="11" creationId="{E68DF31B-D899-4473-84EC-5DC0269EF371}"/>
          </ac:spMkLst>
        </pc:spChg>
      </pc:sldChg>
      <pc:sldChg chg="modSp add">
        <pc:chgData name="Utkarsha Vidhale" userId="0517179d-c935-4537-9c43-805e326339ff" providerId="ADAL" clId="{816FDF7E-7882-4B89-8A46-F1557ED2E19B}" dt="2020-04-23T18:10:30.985" v="599"/>
        <pc:sldMkLst>
          <pc:docMk/>
          <pc:sldMk cId="1585117120" sldId="277"/>
        </pc:sldMkLst>
        <pc:spChg chg="mod">
          <ac:chgData name="Utkarsha Vidhale" userId="0517179d-c935-4537-9c43-805e326339ff" providerId="ADAL" clId="{816FDF7E-7882-4B89-8A46-F1557ED2E19B}" dt="2020-04-23T18:10:30.985" v="599"/>
          <ac:spMkLst>
            <pc:docMk/>
            <pc:sldMk cId="1585117120" sldId="277"/>
            <ac:spMk id="11" creationId="{E68DF31B-D899-4473-84EC-5DC0269EF371}"/>
          </ac:spMkLst>
        </pc:spChg>
      </pc:sldChg>
      <pc:sldChg chg="modSp add del">
        <pc:chgData name="Utkarsha Vidhale" userId="0517179d-c935-4537-9c43-805e326339ff" providerId="ADAL" clId="{816FDF7E-7882-4B89-8A46-F1557ED2E19B}" dt="2020-04-24T22:33:46.026" v="3032" actId="2696"/>
        <pc:sldMkLst>
          <pc:docMk/>
          <pc:sldMk cId="3811720866" sldId="278"/>
        </pc:sldMkLst>
        <pc:spChg chg="mod">
          <ac:chgData name="Utkarsha Vidhale" userId="0517179d-c935-4537-9c43-805e326339ff" providerId="ADAL" clId="{816FDF7E-7882-4B89-8A46-F1557ED2E19B}" dt="2020-04-24T14:38:59.647" v="644" actId="20577"/>
          <ac:spMkLst>
            <pc:docMk/>
            <pc:sldMk cId="3811720866" sldId="278"/>
            <ac:spMk id="2" creationId="{37EF7B4A-9A33-416E-8889-A5E1508A0842}"/>
          </ac:spMkLst>
        </pc:spChg>
      </pc:sldChg>
      <pc:sldChg chg="addSp delSp modSp add">
        <pc:chgData name="Utkarsha Vidhale" userId="0517179d-c935-4537-9c43-805e326339ff" providerId="ADAL" clId="{816FDF7E-7882-4B89-8A46-F1557ED2E19B}" dt="2020-04-24T16:55:39.212" v="1428"/>
        <pc:sldMkLst>
          <pc:docMk/>
          <pc:sldMk cId="1556884155" sldId="279"/>
        </pc:sldMkLst>
        <pc:spChg chg="mod">
          <ac:chgData name="Utkarsha Vidhale" userId="0517179d-c935-4537-9c43-805e326339ff" providerId="ADAL" clId="{816FDF7E-7882-4B89-8A46-F1557ED2E19B}" dt="2020-04-24T16:37:53.590" v="1074" actId="5793"/>
          <ac:spMkLst>
            <pc:docMk/>
            <pc:sldMk cId="1556884155" sldId="279"/>
            <ac:spMk id="3" creationId="{DD1D5332-0A57-4D1C-8A03-755DF3618E07}"/>
          </ac:spMkLst>
        </pc:spChg>
        <pc:spChg chg="add mod">
          <ac:chgData name="Utkarsha Vidhale" userId="0517179d-c935-4537-9c43-805e326339ff" providerId="ADAL" clId="{816FDF7E-7882-4B89-8A46-F1557ED2E19B}" dt="2020-04-24T16:46:11.517" v="1133" actId="20577"/>
          <ac:spMkLst>
            <pc:docMk/>
            <pc:sldMk cId="1556884155" sldId="279"/>
            <ac:spMk id="4" creationId="{8B4687C3-FD89-4132-A14C-AF0A48B9420F}"/>
          </ac:spMkLst>
        </pc:spChg>
        <pc:spChg chg="add mod">
          <ac:chgData name="Utkarsha Vidhale" userId="0517179d-c935-4537-9c43-805e326339ff" providerId="ADAL" clId="{816FDF7E-7882-4B89-8A46-F1557ED2E19B}" dt="2020-04-24T16:39:34.562" v="1110" actId="20577"/>
          <ac:spMkLst>
            <pc:docMk/>
            <pc:sldMk cId="1556884155" sldId="279"/>
            <ac:spMk id="9" creationId="{03B0E98F-0376-4DB1-969A-903503A83C44}"/>
          </ac:spMkLst>
        </pc:spChg>
        <pc:spChg chg="mod">
          <ac:chgData name="Utkarsha Vidhale" userId="0517179d-c935-4537-9c43-805e326339ff" providerId="ADAL" clId="{816FDF7E-7882-4B89-8A46-F1557ED2E19B}" dt="2020-04-24T16:55:39.212" v="1428"/>
          <ac:spMkLst>
            <pc:docMk/>
            <pc:sldMk cId="1556884155" sldId="279"/>
            <ac:spMk id="11" creationId="{E68DF31B-D899-4473-84EC-5DC0269EF371}"/>
          </ac:spMkLst>
        </pc:spChg>
        <pc:spChg chg="add mod">
          <ac:chgData name="Utkarsha Vidhale" userId="0517179d-c935-4537-9c43-805e326339ff" providerId="ADAL" clId="{816FDF7E-7882-4B89-8A46-F1557ED2E19B}" dt="2020-04-24T16:47:20.838" v="1153" actId="20577"/>
          <ac:spMkLst>
            <pc:docMk/>
            <pc:sldMk cId="1556884155" sldId="279"/>
            <ac:spMk id="12" creationId="{E28481DD-8346-4DFD-8920-2B72090643CF}"/>
          </ac:spMkLst>
        </pc:spChg>
        <pc:spChg chg="add mod">
          <ac:chgData name="Utkarsha Vidhale" userId="0517179d-c935-4537-9c43-805e326339ff" providerId="ADAL" clId="{816FDF7E-7882-4B89-8A46-F1557ED2E19B}" dt="2020-04-24T16:47:44.485" v="1163" actId="14100"/>
          <ac:spMkLst>
            <pc:docMk/>
            <pc:sldMk cId="1556884155" sldId="279"/>
            <ac:spMk id="13" creationId="{9015E6C8-BDD5-4CB6-8E87-FAB03829E425}"/>
          </ac:spMkLst>
        </pc:spChg>
        <pc:spChg chg="mod">
          <ac:chgData name="Utkarsha Vidhale" userId="0517179d-c935-4537-9c43-805e326339ff" providerId="ADAL" clId="{816FDF7E-7882-4B89-8A46-F1557ED2E19B}" dt="2020-04-24T16:38:21.780" v="1077" actId="20577"/>
          <ac:spMkLst>
            <pc:docMk/>
            <pc:sldMk cId="1556884155" sldId="279"/>
            <ac:spMk id="15" creationId="{D65E0561-79B2-4EDF-A7C9-2825FAD6F29C}"/>
          </ac:spMkLst>
        </pc:spChg>
        <pc:spChg chg="mod">
          <ac:chgData name="Utkarsha Vidhale" userId="0517179d-c935-4537-9c43-805e326339ff" providerId="ADAL" clId="{816FDF7E-7882-4B89-8A46-F1557ED2E19B}" dt="2020-04-24T16:44:11.747" v="1118" actId="1076"/>
          <ac:spMkLst>
            <pc:docMk/>
            <pc:sldMk cId="1556884155" sldId="279"/>
            <ac:spMk id="17" creationId="{65A9C4B5-A309-4531-AE79-36811BFE2259}"/>
          </ac:spMkLst>
        </pc:spChg>
        <pc:spChg chg="del mod">
          <ac:chgData name="Utkarsha Vidhale" userId="0517179d-c935-4537-9c43-805e326339ff" providerId="ADAL" clId="{816FDF7E-7882-4B89-8A46-F1557ED2E19B}" dt="2020-04-24T16:46:22.886" v="1134" actId="478"/>
          <ac:spMkLst>
            <pc:docMk/>
            <pc:sldMk cId="1556884155" sldId="279"/>
            <ac:spMk id="18" creationId="{F3EC41CD-6A25-45D5-B6BD-8E4168A61F76}"/>
          </ac:spMkLst>
        </pc:spChg>
        <pc:spChg chg="del">
          <ac:chgData name="Utkarsha Vidhale" userId="0517179d-c935-4537-9c43-805e326339ff" providerId="ADAL" clId="{816FDF7E-7882-4B89-8A46-F1557ED2E19B}" dt="2020-04-24T16:46:24.432" v="1135" actId="478"/>
          <ac:spMkLst>
            <pc:docMk/>
            <pc:sldMk cId="1556884155" sldId="279"/>
            <ac:spMk id="19" creationId="{BE846BDF-5796-4991-A8C7-3072E148E504}"/>
          </ac:spMkLst>
        </pc:spChg>
      </pc:sldChg>
      <pc:sldChg chg="addSp delSp modSp add">
        <pc:chgData name="Utkarsha Vidhale" userId="0517179d-c935-4537-9c43-805e326339ff" providerId="ADAL" clId="{816FDF7E-7882-4B89-8A46-F1557ED2E19B}" dt="2020-04-24T16:55:48.804" v="1429"/>
        <pc:sldMkLst>
          <pc:docMk/>
          <pc:sldMk cId="2896714001" sldId="280"/>
        </pc:sldMkLst>
        <pc:spChg chg="mod">
          <ac:chgData name="Utkarsha Vidhale" userId="0517179d-c935-4537-9c43-805e326339ff" providerId="ADAL" clId="{816FDF7E-7882-4B89-8A46-F1557ED2E19B}" dt="2020-04-24T16:54:37.032" v="1424" actId="1076"/>
          <ac:spMkLst>
            <pc:docMk/>
            <pc:sldMk cId="2896714001" sldId="280"/>
            <ac:spMk id="4" creationId="{8B4687C3-FD89-4132-A14C-AF0A48B9420F}"/>
          </ac:spMkLst>
        </pc:spChg>
        <pc:spChg chg="del mod">
          <ac:chgData name="Utkarsha Vidhale" userId="0517179d-c935-4537-9c43-805e326339ff" providerId="ADAL" clId="{816FDF7E-7882-4B89-8A46-F1557ED2E19B}" dt="2020-04-24T16:51:35.668" v="1332" actId="478"/>
          <ac:spMkLst>
            <pc:docMk/>
            <pc:sldMk cId="2896714001" sldId="280"/>
            <ac:spMk id="9" creationId="{03B0E98F-0376-4DB1-969A-903503A83C44}"/>
          </ac:spMkLst>
        </pc:spChg>
        <pc:spChg chg="mod">
          <ac:chgData name="Utkarsha Vidhale" userId="0517179d-c935-4537-9c43-805e326339ff" providerId="ADAL" clId="{816FDF7E-7882-4B89-8A46-F1557ED2E19B}" dt="2020-04-24T16:55:48.804" v="1429"/>
          <ac:spMkLst>
            <pc:docMk/>
            <pc:sldMk cId="2896714001" sldId="280"/>
            <ac:spMk id="11" creationId="{E68DF31B-D899-4473-84EC-5DC0269EF371}"/>
          </ac:spMkLst>
        </pc:spChg>
        <pc:spChg chg="mod">
          <ac:chgData name="Utkarsha Vidhale" userId="0517179d-c935-4537-9c43-805e326339ff" providerId="ADAL" clId="{816FDF7E-7882-4B89-8A46-F1557ED2E19B}" dt="2020-04-24T16:54:32.311" v="1423" actId="1076"/>
          <ac:spMkLst>
            <pc:docMk/>
            <pc:sldMk cId="2896714001" sldId="280"/>
            <ac:spMk id="12" creationId="{E28481DD-8346-4DFD-8920-2B72090643CF}"/>
          </ac:spMkLst>
        </pc:spChg>
        <pc:spChg chg="mod">
          <ac:chgData name="Utkarsha Vidhale" userId="0517179d-c935-4537-9c43-805e326339ff" providerId="ADAL" clId="{816FDF7E-7882-4B89-8A46-F1557ED2E19B}" dt="2020-04-24T16:54:24.668" v="1422" actId="1076"/>
          <ac:spMkLst>
            <pc:docMk/>
            <pc:sldMk cId="2896714001" sldId="280"/>
            <ac:spMk id="13" creationId="{9015E6C8-BDD5-4CB6-8E87-FAB03829E425}"/>
          </ac:spMkLst>
        </pc:spChg>
        <pc:spChg chg="add mod">
          <ac:chgData name="Utkarsha Vidhale" userId="0517179d-c935-4537-9c43-805e326339ff" providerId="ADAL" clId="{816FDF7E-7882-4B89-8A46-F1557ED2E19B}" dt="2020-04-24T16:54:55.626" v="1426" actId="14100"/>
          <ac:spMkLst>
            <pc:docMk/>
            <pc:sldMk cId="2896714001" sldId="280"/>
            <ac:spMk id="14" creationId="{7B699B60-385B-45BE-947D-9C763E966EC7}"/>
          </ac:spMkLst>
        </pc:spChg>
        <pc:spChg chg="mod">
          <ac:chgData name="Utkarsha Vidhale" userId="0517179d-c935-4537-9c43-805e326339ff" providerId="ADAL" clId="{816FDF7E-7882-4B89-8A46-F1557ED2E19B}" dt="2020-04-24T16:54:08.228" v="1420" actId="1076"/>
          <ac:spMkLst>
            <pc:docMk/>
            <pc:sldMk cId="2896714001" sldId="280"/>
            <ac:spMk id="15" creationId="{D65E0561-79B2-4EDF-A7C9-2825FAD6F29C}"/>
          </ac:spMkLst>
        </pc:spChg>
        <pc:spChg chg="add mod">
          <ac:chgData name="Utkarsha Vidhale" userId="0517179d-c935-4537-9c43-805e326339ff" providerId="ADAL" clId="{816FDF7E-7882-4B89-8A46-F1557ED2E19B}" dt="2020-04-24T16:55:02.887" v="1427" actId="14100"/>
          <ac:spMkLst>
            <pc:docMk/>
            <pc:sldMk cId="2896714001" sldId="280"/>
            <ac:spMk id="16" creationId="{81BDBBB7-FBB6-45D6-991E-9C262A5A011F}"/>
          </ac:spMkLst>
        </pc:spChg>
        <pc:spChg chg="mod">
          <ac:chgData name="Utkarsha Vidhale" userId="0517179d-c935-4537-9c43-805e326339ff" providerId="ADAL" clId="{816FDF7E-7882-4B89-8A46-F1557ED2E19B}" dt="2020-04-24T16:53:58.313" v="1418" actId="1076"/>
          <ac:spMkLst>
            <pc:docMk/>
            <pc:sldMk cId="2896714001" sldId="280"/>
            <ac:spMk id="17" creationId="{65A9C4B5-A309-4531-AE79-36811BFE2259}"/>
          </ac:spMkLst>
        </pc:spChg>
        <pc:spChg chg="add mod">
          <ac:chgData name="Utkarsha Vidhale" userId="0517179d-c935-4537-9c43-805e326339ff" providerId="ADAL" clId="{816FDF7E-7882-4B89-8A46-F1557ED2E19B}" dt="2020-04-24T16:54:18.522" v="1421" actId="1076"/>
          <ac:spMkLst>
            <pc:docMk/>
            <pc:sldMk cId="2896714001" sldId="280"/>
            <ac:spMk id="18" creationId="{6F19F303-3ABC-43C1-8C2E-13A607EDF655}"/>
          </ac:spMkLst>
        </pc:spChg>
      </pc:sldChg>
      <pc:sldChg chg="addSp delSp modSp add del mod modClrScheme chgLayout">
        <pc:chgData name="Utkarsha Vidhale" userId="0517179d-c935-4537-9c43-805e326339ff" providerId="ADAL" clId="{816FDF7E-7882-4B89-8A46-F1557ED2E19B}" dt="2020-04-24T22:33:51.330" v="3033" actId="2696"/>
        <pc:sldMkLst>
          <pc:docMk/>
          <pc:sldMk cId="1041013035" sldId="281"/>
        </pc:sldMkLst>
        <pc:spChg chg="mod">
          <ac:chgData name="Utkarsha Vidhale" userId="0517179d-c935-4537-9c43-805e326339ff" providerId="ADAL" clId="{816FDF7E-7882-4B89-8A46-F1557ED2E19B}" dt="2020-04-24T17:17:55.447" v="1518" actId="26606"/>
          <ac:spMkLst>
            <pc:docMk/>
            <pc:sldMk cId="1041013035" sldId="281"/>
            <ac:spMk id="2" creationId="{34C5DB01-B145-417A-AE6C-EB479D13394D}"/>
          </ac:spMkLst>
        </pc:spChg>
        <pc:spChg chg="add del">
          <ac:chgData name="Utkarsha Vidhale" userId="0517179d-c935-4537-9c43-805e326339ff" providerId="ADAL" clId="{816FDF7E-7882-4B89-8A46-F1557ED2E19B}" dt="2020-04-24T17:17:55.447" v="1518" actId="26606"/>
          <ac:spMkLst>
            <pc:docMk/>
            <pc:sldMk cId="1041013035" sldId="281"/>
            <ac:spMk id="3" creationId="{547E63E5-2560-4694-830B-F65EB0AF3AFB}"/>
          </ac:spMkLst>
        </pc:spChg>
        <pc:spChg chg="add del">
          <ac:chgData name="Utkarsha Vidhale" userId="0517179d-c935-4537-9c43-805e326339ff" providerId="ADAL" clId="{816FDF7E-7882-4B89-8A46-F1557ED2E19B}" dt="2020-04-24T17:17:55.447" v="1518" actId="26606"/>
          <ac:spMkLst>
            <pc:docMk/>
            <pc:sldMk cId="1041013035" sldId="281"/>
            <ac:spMk id="4" creationId="{5A7674BC-966D-4D9E-B8B7-D9760BEEA0D2}"/>
          </ac:spMkLst>
        </pc:spChg>
        <pc:spChg chg="add del">
          <ac:chgData name="Utkarsha Vidhale" userId="0517179d-c935-4537-9c43-805e326339ff" providerId="ADAL" clId="{816FDF7E-7882-4B89-8A46-F1557ED2E19B}" dt="2020-04-24T17:17:55.447" v="1518" actId="26606"/>
          <ac:spMkLst>
            <pc:docMk/>
            <pc:sldMk cId="1041013035" sldId="281"/>
            <ac:spMk id="5" creationId="{51019D4B-3B5F-4967-A362-848FED5F17BC}"/>
          </ac:spMkLst>
        </pc:spChg>
        <pc:spChg chg="add del">
          <ac:chgData name="Utkarsha Vidhale" userId="0517179d-c935-4537-9c43-805e326339ff" providerId="ADAL" clId="{816FDF7E-7882-4B89-8A46-F1557ED2E19B}" dt="2020-04-24T17:17:55.447" v="1518" actId="26606"/>
          <ac:spMkLst>
            <pc:docMk/>
            <pc:sldMk cId="1041013035" sldId="281"/>
            <ac:spMk id="6" creationId="{A3AF3ACD-DE55-47DE-BD29-CBA190E6B1A9}"/>
          </ac:spMkLst>
        </pc:spChg>
        <pc:spChg chg="add del mod">
          <ac:chgData name="Utkarsha Vidhale" userId="0517179d-c935-4537-9c43-805e326339ff" providerId="ADAL" clId="{816FDF7E-7882-4B89-8A46-F1557ED2E19B}" dt="2020-04-24T17:17:55.442" v="1517" actId="26606"/>
          <ac:spMkLst>
            <pc:docMk/>
            <pc:sldMk cId="1041013035" sldId="281"/>
            <ac:spMk id="8" creationId="{09051E02-AA38-4F3C-868E-460901D492B9}"/>
          </ac:spMkLst>
        </pc:spChg>
        <pc:spChg chg="add mod">
          <ac:chgData name="Utkarsha Vidhale" userId="0517179d-c935-4537-9c43-805e326339ff" providerId="ADAL" clId="{816FDF7E-7882-4B89-8A46-F1557ED2E19B}" dt="2020-04-24T17:17:55.447" v="1518" actId="26606"/>
          <ac:spMkLst>
            <pc:docMk/>
            <pc:sldMk cId="1041013035" sldId="281"/>
            <ac:spMk id="10" creationId="{5092E139-2BD2-4C40-9158-49CA3DB88DC6}"/>
          </ac:spMkLst>
        </pc:spChg>
        <pc:spChg chg="add del mod">
          <ac:chgData name="Utkarsha Vidhale" userId="0517179d-c935-4537-9c43-805e326339ff" providerId="ADAL" clId="{816FDF7E-7882-4B89-8A46-F1557ED2E19B}" dt="2020-04-24T17:17:52.085" v="1513" actId="26606"/>
          <ac:spMkLst>
            <pc:docMk/>
            <pc:sldMk cId="1041013035" sldId="281"/>
            <ac:spMk id="11" creationId="{09051E02-AA38-4F3C-868E-460901D492B9}"/>
          </ac:spMkLst>
        </pc:spChg>
        <pc:spChg chg="add mod">
          <ac:chgData name="Utkarsha Vidhale" userId="0517179d-c935-4537-9c43-805e326339ff" providerId="ADAL" clId="{816FDF7E-7882-4B89-8A46-F1557ED2E19B}" dt="2020-04-24T17:17:55.447" v="1518" actId="26606"/>
          <ac:spMkLst>
            <pc:docMk/>
            <pc:sldMk cId="1041013035" sldId="281"/>
            <ac:spMk id="13" creationId="{3B61A01D-BCF2-4545-89DB-D04FCA159223}"/>
          </ac:spMkLst>
        </pc:spChg>
      </pc:sldChg>
      <pc:sldChg chg="addSp delSp modSp add mod modClrScheme chgLayout">
        <pc:chgData name="Utkarsha Vidhale" userId="0517179d-c935-4537-9c43-805e326339ff" providerId="ADAL" clId="{816FDF7E-7882-4B89-8A46-F1557ED2E19B}" dt="2020-04-24T22:23:29.588" v="2588" actId="1076"/>
        <pc:sldMkLst>
          <pc:docMk/>
          <pc:sldMk cId="2081841272" sldId="282"/>
        </pc:sldMkLst>
        <pc:spChg chg="mod">
          <ac:chgData name="Utkarsha Vidhale" userId="0517179d-c935-4537-9c43-805e326339ff" providerId="ADAL" clId="{816FDF7E-7882-4B89-8A46-F1557ED2E19B}" dt="2020-04-24T22:22:31.251" v="2564" actId="20577"/>
          <ac:spMkLst>
            <pc:docMk/>
            <pc:sldMk cId="2081841272" sldId="282"/>
            <ac:spMk id="2" creationId="{34C5DB01-B145-417A-AE6C-EB479D13394D}"/>
          </ac:spMkLst>
        </pc:spChg>
        <pc:spChg chg="add del mod">
          <ac:chgData name="Utkarsha Vidhale" userId="0517179d-c935-4537-9c43-805e326339ff" providerId="ADAL" clId="{816FDF7E-7882-4B89-8A46-F1557ED2E19B}" dt="2020-04-24T17:24:19.586" v="1566" actId="1032"/>
          <ac:spMkLst>
            <pc:docMk/>
            <pc:sldMk cId="2081841272" sldId="282"/>
            <ac:spMk id="4" creationId="{877F9B8B-5ED8-413E-BB7B-8E8AA5090BB2}"/>
          </ac:spMkLst>
        </pc:spChg>
        <pc:spChg chg="del mod">
          <ac:chgData name="Utkarsha Vidhale" userId="0517179d-c935-4537-9c43-805e326339ff" providerId="ADAL" clId="{816FDF7E-7882-4B89-8A46-F1557ED2E19B}" dt="2020-04-24T17:37:11.099" v="1751" actId="478"/>
          <ac:spMkLst>
            <pc:docMk/>
            <pc:sldMk cId="2081841272" sldId="282"/>
            <ac:spMk id="10" creationId="{5092E139-2BD2-4C40-9158-49CA3DB88DC6}"/>
          </ac:spMkLst>
        </pc:spChg>
        <pc:spChg chg="del">
          <ac:chgData name="Utkarsha Vidhale" userId="0517179d-c935-4537-9c43-805e326339ff" providerId="ADAL" clId="{816FDF7E-7882-4B89-8A46-F1557ED2E19B}" dt="2020-04-24T17:23:12.924" v="1562" actId="1032"/>
          <ac:spMkLst>
            <pc:docMk/>
            <pc:sldMk cId="2081841272" sldId="282"/>
            <ac:spMk id="13" creationId="{3B61A01D-BCF2-4545-89DB-D04FCA159223}"/>
          </ac:spMkLst>
        </pc:spChg>
        <pc:spChg chg="add del mod">
          <ac:chgData name="Utkarsha Vidhale" userId="0517179d-c935-4537-9c43-805e326339ff" providerId="ADAL" clId="{816FDF7E-7882-4B89-8A46-F1557ED2E19B}" dt="2020-04-24T17:26:28.749" v="1572" actId="26606"/>
          <ac:spMkLst>
            <pc:docMk/>
            <pc:sldMk cId="2081841272" sldId="282"/>
            <ac:spMk id="29" creationId="{7BB814C5-4AA1-4827-AC41-898F6190F3A4}"/>
          </ac:spMkLst>
        </pc:spChg>
        <pc:spChg chg="add del mod">
          <ac:chgData name="Utkarsha Vidhale" userId="0517179d-c935-4537-9c43-805e326339ff" providerId="ADAL" clId="{816FDF7E-7882-4B89-8A46-F1557ED2E19B}" dt="2020-04-24T17:26:28.692" v="1571" actId="26606"/>
          <ac:spMkLst>
            <pc:docMk/>
            <pc:sldMk cId="2081841272" sldId="282"/>
            <ac:spMk id="34" creationId="{0E8FA3F8-0A34-41E0-A4C1-B96A1C840AD5}"/>
          </ac:spMkLst>
        </pc:spChg>
        <pc:spChg chg="add del mod">
          <ac:chgData name="Utkarsha Vidhale" userId="0517179d-c935-4537-9c43-805e326339ff" providerId="ADAL" clId="{816FDF7E-7882-4B89-8A46-F1557ED2E19B}" dt="2020-04-24T17:26:28.692" v="1571" actId="26606"/>
          <ac:spMkLst>
            <pc:docMk/>
            <pc:sldMk cId="2081841272" sldId="282"/>
            <ac:spMk id="36" creationId="{6033997E-A653-42C6-9EC2-005A6048686B}"/>
          </ac:spMkLst>
        </pc:spChg>
        <pc:spChg chg="add del mod">
          <ac:chgData name="Utkarsha Vidhale" userId="0517179d-c935-4537-9c43-805e326339ff" providerId="ADAL" clId="{816FDF7E-7882-4B89-8A46-F1557ED2E19B}" dt="2020-04-24T17:26:28.692" v="1571" actId="26606"/>
          <ac:spMkLst>
            <pc:docMk/>
            <pc:sldMk cId="2081841272" sldId="282"/>
            <ac:spMk id="38" creationId="{B00476E9-B272-4295-9B72-82F3F864A3A6}"/>
          </ac:spMkLst>
        </pc:spChg>
        <pc:spChg chg="add">
          <ac:chgData name="Utkarsha Vidhale" userId="0517179d-c935-4537-9c43-805e326339ff" providerId="ADAL" clId="{816FDF7E-7882-4B89-8A46-F1557ED2E19B}" dt="2020-04-24T17:30:07.066" v="1608"/>
          <ac:spMkLst>
            <pc:docMk/>
            <pc:sldMk cId="2081841272" sldId="282"/>
            <ac:spMk id="39" creationId="{5A20365E-6F4F-4B8C-BBDA-8324938F89F8}"/>
          </ac:spMkLst>
        </pc:spChg>
        <pc:spChg chg="add">
          <ac:chgData name="Utkarsha Vidhale" userId="0517179d-c935-4537-9c43-805e326339ff" providerId="ADAL" clId="{816FDF7E-7882-4B89-8A46-F1557ED2E19B}" dt="2020-04-24T17:30:07.066" v="1608"/>
          <ac:spMkLst>
            <pc:docMk/>
            <pc:sldMk cId="2081841272" sldId="282"/>
            <ac:spMk id="40" creationId="{96480708-FD35-49EE-A6B8-8495CC46DB02}"/>
          </ac:spMkLst>
        </pc:spChg>
        <pc:spChg chg="add">
          <ac:chgData name="Utkarsha Vidhale" userId="0517179d-c935-4537-9c43-805e326339ff" providerId="ADAL" clId="{816FDF7E-7882-4B89-8A46-F1557ED2E19B}" dt="2020-04-24T17:30:15.803" v="1610"/>
          <ac:spMkLst>
            <pc:docMk/>
            <pc:sldMk cId="2081841272" sldId="282"/>
            <ac:spMk id="42" creationId="{78A6FA2B-CD60-4D2A-AAA8-88B0316275D0}"/>
          </ac:spMkLst>
        </pc:spChg>
        <pc:spChg chg="add">
          <ac:chgData name="Utkarsha Vidhale" userId="0517179d-c935-4537-9c43-805e326339ff" providerId="ADAL" clId="{816FDF7E-7882-4B89-8A46-F1557ED2E19B}" dt="2020-04-24T17:30:15.803" v="1610"/>
          <ac:spMkLst>
            <pc:docMk/>
            <pc:sldMk cId="2081841272" sldId="282"/>
            <ac:spMk id="43" creationId="{094302D3-9CAC-41C9-B432-DBC8D87F2927}"/>
          </ac:spMkLst>
        </pc:spChg>
        <pc:spChg chg="add">
          <ac:chgData name="Utkarsha Vidhale" userId="0517179d-c935-4537-9c43-805e326339ff" providerId="ADAL" clId="{816FDF7E-7882-4B89-8A46-F1557ED2E19B}" dt="2020-04-24T17:35:20.311" v="1674"/>
          <ac:spMkLst>
            <pc:docMk/>
            <pc:sldMk cId="2081841272" sldId="282"/>
            <ac:spMk id="46" creationId="{6AB75AAF-7843-44A3-8D0D-05FD3738E4EF}"/>
          </ac:spMkLst>
        </pc:spChg>
        <pc:spChg chg="add">
          <ac:chgData name="Utkarsha Vidhale" userId="0517179d-c935-4537-9c43-805e326339ff" providerId="ADAL" clId="{816FDF7E-7882-4B89-8A46-F1557ED2E19B}" dt="2020-04-24T17:35:20.311" v="1674"/>
          <ac:spMkLst>
            <pc:docMk/>
            <pc:sldMk cId="2081841272" sldId="282"/>
            <ac:spMk id="47" creationId="{8EDE6BD0-6630-43D3-BD80-28BEE49F28D1}"/>
          </ac:spMkLst>
        </pc:spChg>
        <pc:spChg chg="add del mod">
          <ac:chgData name="Utkarsha Vidhale" userId="0517179d-c935-4537-9c43-805e326339ff" providerId="ADAL" clId="{816FDF7E-7882-4B89-8A46-F1557ED2E19B}" dt="2020-04-24T21:21:18.867" v="1906" actId="478"/>
          <ac:spMkLst>
            <pc:docMk/>
            <pc:sldMk cId="2081841272" sldId="282"/>
            <ac:spMk id="48" creationId="{D65A3AAC-62BE-4955-9C1F-8E269CFFA388}"/>
          </ac:spMkLst>
        </pc:spChg>
        <pc:spChg chg="add mod">
          <ac:chgData name="Utkarsha Vidhale" userId="0517179d-c935-4537-9c43-805e326339ff" providerId="ADAL" clId="{816FDF7E-7882-4B89-8A46-F1557ED2E19B}" dt="2020-04-24T21:21:46.332" v="1907" actId="767"/>
          <ac:spMkLst>
            <pc:docMk/>
            <pc:sldMk cId="2081841272" sldId="282"/>
            <ac:spMk id="49" creationId="{24C6ACEA-5F5B-484F-AFE1-FACC88321237}"/>
          </ac:spMkLst>
        </pc:spChg>
        <pc:spChg chg="add mod">
          <ac:chgData name="Utkarsha Vidhale" userId="0517179d-c935-4537-9c43-805e326339ff" providerId="ADAL" clId="{816FDF7E-7882-4B89-8A46-F1557ED2E19B}" dt="2020-04-24T22:23:29.588" v="2588" actId="1076"/>
          <ac:spMkLst>
            <pc:docMk/>
            <pc:sldMk cId="2081841272" sldId="282"/>
            <ac:spMk id="50" creationId="{189D916A-E067-4D42-801C-B27DFDAC1147}"/>
          </ac:spMkLst>
        </pc:spChg>
        <pc:grpChg chg="mod">
          <ac:chgData name="Utkarsha Vidhale" userId="0517179d-c935-4537-9c43-805e326339ff" providerId="ADAL" clId="{816FDF7E-7882-4B89-8A46-F1557ED2E19B}" dt="2020-04-24T17:24:51.920" v="1568" actId="18245"/>
          <ac:grpSpMkLst>
            <pc:docMk/>
            <pc:sldMk cId="2081841272" sldId="282"/>
            <ac:grpSpMk id="8" creationId="{E86EFC72-2119-426F-B0D8-AE29906E4AE1}"/>
          </ac:grpSpMkLst>
        </pc:grpChg>
        <pc:grpChg chg="add mod">
          <ac:chgData name="Utkarsha Vidhale" userId="0517179d-c935-4537-9c43-805e326339ff" providerId="ADAL" clId="{816FDF7E-7882-4B89-8A46-F1557ED2E19B}" dt="2020-04-24T17:30:47.812" v="1615"/>
          <ac:grpSpMkLst>
            <pc:docMk/>
            <pc:sldMk cId="2081841272" sldId="282"/>
            <ac:grpSpMk id="37" creationId="{E99B38DD-D3E9-4C23-8CD4-CB9867AFFA1C}"/>
          </ac:grpSpMkLst>
        </pc:grpChg>
        <pc:grpChg chg="add mod">
          <ac:chgData name="Utkarsha Vidhale" userId="0517179d-c935-4537-9c43-805e326339ff" providerId="ADAL" clId="{816FDF7E-7882-4B89-8A46-F1557ED2E19B}" dt="2020-04-24T17:30:47.200" v="1613"/>
          <ac:grpSpMkLst>
            <pc:docMk/>
            <pc:sldMk cId="2081841272" sldId="282"/>
            <ac:grpSpMk id="41" creationId="{5442C35C-1196-4029-976B-09DBF78826BC}"/>
          </ac:grpSpMkLst>
        </pc:grpChg>
        <pc:grpChg chg="add del mod">
          <ac:chgData name="Utkarsha Vidhale" userId="0517179d-c935-4537-9c43-805e326339ff" providerId="ADAL" clId="{816FDF7E-7882-4B89-8A46-F1557ED2E19B}" dt="2020-04-24T17:35:22.642" v="1675" actId="478"/>
          <ac:grpSpMkLst>
            <pc:docMk/>
            <pc:sldMk cId="2081841272" sldId="282"/>
            <ac:grpSpMk id="45" creationId="{293C6BA6-B444-4813-9FD9-38E2E36A8119}"/>
          </ac:grpSpMkLst>
        </pc:grpChg>
        <pc:graphicFrameChg chg="add del mod">
          <ac:chgData name="Utkarsha Vidhale" userId="0517179d-c935-4537-9c43-805e326339ff" providerId="ADAL" clId="{816FDF7E-7882-4B89-8A46-F1557ED2E19B}" dt="2020-04-24T17:23:27.603" v="1565" actId="478"/>
          <ac:graphicFrameMkLst>
            <pc:docMk/>
            <pc:sldMk cId="2081841272" sldId="282"/>
            <ac:graphicFrameMk id="3" creationId="{F8717493-EB66-4568-A9F6-952F04BEF7B0}"/>
          </ac:graphicFrameMkLst>
        </pc:graphicFrameChg>
        <pc:graphicFrameChg chg="add del mod">
          <ac:chgData name="Utkarsha Vidhale" userId="0517179d-c935-4537-9c43-805e326339ff" providerId="ADAL" clId="{816FDF7E-7882-4B89-8A46-F1557ED2E19B}" dt="2020-04-24T17:26:14.285" v="1569" actId="478"/>
          <ac:graphicFrameMkLst>
            <pc:docMk/>
            <pc:sldMk cId="2081841272" sldId="282"/>
            <ac:graphicFrameMk id="7" creationId="{D9C4F48F-30E4-4610-B881-6450C721ED94}"/>
          </ac:graphicFrameMkLst>
        </pc:graphicFrameChg>
        <pc:graphicFrameChg chg="add del mod modGraphic">
          <ac:chgData name="Utkarsha Vidhale" userId="0517179d-c935-4537-9c43-805e326339ff" providerId="ADAL" clId="{816FDF7E-7882-4B89-8A46-F1557ED2E19B}" dt="2020-04-24T17:27:23.139" v="1599" actId="478"/>
          <ac:graphicFrameMkLst>
            <pc:docMk/>
            <pc:sldMk cId="2081841272" sldId="282"/>
            <ac:graphicFrameMk id="30" creationId="{C6876108-51BB-4BBD-90F8-BEB23B3A56FF}"/>
          </ac:graphicFrameMkLst>
        </pc:graphicFrameChg>
        <pc:graphicFrameChg chg="add del mod">
          <ac:chgData name="Utkarsha Vidhale" userId="0517179d-c935-4537-9c43-805e326339ff" providerId="ADAL" clId="{816FDF7E-7882-4B89-8A46-F1557ED2E19B}" dt="2020-04-24T17:30:51.577" v="1617" actId="478"/>
          <ac:graphicFrameMkLst>
            <pc:docMk/>
            <pc:sldMk cId="2081841272" sldId="282"/>
            <ac:graphicFrameMk id="32" creationId="{D729785F-2738-421D-9824-30A953224AD2}"/>
          </ac:graphicFrameMkLst>
        </pc:graphicFrameChg>
        <pc:graphicFrameChg chg="add del mod">
          <ac:chgData name="Utkarsha Vidhale" userId="0517179d-c935-4537-9c43-805e326339ff" providerId="ADAL" clId="{816FDF7E-7882-4B89-8A46-F1557ED2E19B}" dt="2020-04-24T17:33:07.418" v="1636" actId="478"/>
          <ac:graphicFrameMkLst>
            <pc:docMk/>
            <pc:sldMk cId="2081841272" sldId="282"/>
            <ac:graphicFrameMk id="33" creationId="{DF94147D-D7E3-46E8-877B-E67C634E3882}"/>
          </ac:graphicFrameMkLst>
        </pc:graphicFrameChg>
        <pc:graphicFrameChg chg="add mod">
          <ac:chgData name="Utkarsha Vidhale" userId="0517179d-c935-4537-9c43-805e326339ff" providerId="ADAL" clId="{816FDF7E-7882-4B89-8A46-F1557ED2E19B}" dt="2020-04-24T22:22:17.149" v="2562" actId="14100"/>
          <ac:graphicFrameMkLst>
            <pc:docMk/>
            <pc:sldMk cId="2081841272" sldId="282"/>
            <ac:graphicFrameMk id="35" creationId="{BC1F42F7-8DC9-4614-AE26-C10397015D5D}"/>
          </ac:graphicFrameMkLst>
        </pc:graphicFrameChg>
        <pc:graphicFrameChg chg="add del mod">
          <ac:chgData name="Utkarsha Vidhale" userId="0517179d-c935-4537-9c43-805e326339ff" providerId="ADAL" clId="{816FDF7E-7882-4B89-8A46-F1557ED2E19B}" dt="2020-04-24T17:33:10.287" v="1637" actId="478"/>
          <ac:graphicFrameMkLst>
            <pc:docMk/>
            <pc:sldMk cId="2081841272" sldId="282"/>
            <ac:graphicFrameMk id="44" creationId="{3B541951-3E5B-4DCF-9248-FD8CD191424B}"/>
          </ac:graphicFrameMkLst>
        </pc:graphicFrameChg>
      </pc:sldChg>
      <pc:sldChg chg="modSp add">
        <pc:chgData name="Utkarsha Vidhale" userId="0517179d-c935-4537-9c43-805e326339ff" providerId="ADAL" clId="{816FDF7E-7882-4B89-8A46-F1557ED2E19B}" dt="2020-04-24T17:20:28.539" v="1561" actId="20577"/>
        <pc:sldMkLst>
          <pc:docMk/>
          <pc:sldMk cId="3550154495" sldId="283"/>
        </pc:sldMkLst>
        <pc:spChg chg="mod">
          <ac:chgData name="Utkarsha Vidhale" userId="0517179d-c935-4537-9c43-805e326339ff" providerId="ADAL" clId="{816FDF7E-7882-4B89-8A46-F1557ED2E19B}" dt="2020-04-24T17:20:28.539" v="1561" actId="20577"/>
          <ac:spMkLst>
            <pc:docMk/>
            <pc:sldMk cId="3550154495" sldId="283"/>
            <ac:spMk id="2" creationId="{54224B92-6333-4B85-970C-E64E555D3A86}"/>
          </ac:spMkLst>
        </pc:spChg>
      </pc:sldChg>
      <pc:sldChg chg="addSp modSp add">
        <pc:chgData name="Utkarsha Vidhale" userId="0517179d-c935-4537-9c43-805e326339ff" providerId="ADAL" clId="{816FDF7E-7882-4B89-8A46-F1557ED2E19B}" dt="2020-04-24T22:23:49.909" v="2617" actId="20577"/>
        <pc:sldMkLst>
          <pc:docMk/>
          <pc:sldMk cId="3812458562" sldId="284"/>
        </pc:sldMkLst>
        <pc:spChg chg="add mod">
          <ac:chgData name="Utkarsha Vidhale" userId="0517179d-c935-4537-9c43-805e326339ff" providerId="ADAL" clId="{816FDF7E-7882-4B89-8A46-F1557ED2E19B}" dt="2020-04-24T22:23:49.909" v="2617" actId="20577"/>
          <ac:spMkLst>
            <pc:docMk/>
            <pc:sldMk cId="3812458562" sldId="284"/>
            <ac:spMk id="4" creationId="{D12A829F-0835-492E-8648-CD3AA0EA2018}"/>
          </ac:spMkLst>
        </pc:spChg>
        <pc:graphicFrameChg chg="mod">
          <ac:chgData name="Utkarsha Vidhale" userId="0517179d-c935-4537-9c43-805e326339ff" providerId="ADAL" clId="{816FDF7E-7882-4B89-8A46-F1557ED2E19B}" dt="2020-04-24T22:06:17.846" v="2327" actId="20577"/>
          <ac:graphicFrameMkLst>
            <pc:docMk/>
            <pc:sldMk cId="3812458562" sldId="284"/>
            <ac:graphicFrameMk id="35" creationId="{BC1F42F7-8DC9-4614-AE26-C10397015D5D}"/>
          </ac:graphicFrameMkLst>
        </pc:graphicFrameChg>
      </pc:sldChg>
      <pc:sldChg chg="addSp delSp modSp add">
        <pc:chgData name="Utkarsha Vidhale" userId="0517179d-c935-4537-9c43-805e326339ff" providerId="ADAL" clId="{816FDF7E-7882-4B89-8A46-F1557ED2E19B}" dt="2020-04-24T22:24:03.568" v="2636" actId="20577"/>
        <pc:sldMkLst>
          <pc:docMk/>
          <pc:sldMk cId="241069216" sldId="285"/>
        </pc:sldMkLst>
        <pc:spChg chg="add mod">
          <ac:chgData name="Utkarsha Vidhale" userId="0517179d-c935-4537-9c43-805e326339ff" providerId="ADAL" clId="{816FDF7E-7882-4B89-8A46-F1557ED2E19B}" dt="2020-04-24T22:24:03.568" v="2636" actId="20577"/>
          <ac:spMkLst>
            <pc:docMk/>
            <pc:sldMk cId="241069216" sldId="285"/>
            <ac:spMk id="5" creationId="{4A454011-FE54-47E8-88F6-FCEED4A51AAD}"/>
          </ac:spMkLst>
        </pc:spChg>
        <pc:graphicFrameChg chg="add del">
          <ac:chgData name="Utkarsha Vidhale" userId="0517179d-c935-4537-9c43-805e326339ff" providerId="ADAL" clId="{816FDF7E-7882-4B89-8A46-F1557ED2E19B}" dt="2020-04-24T21:30:40.753" v="1953"/>
          <ac:graphicFrameMkLst>
            <pc:docMk/>
            <pc:sldMk cId="241069216" sldId="285"/>
            <ac:graphicFrameMk id="4" creationId="{97C1CA53-CD61-4684-8500-5E34416EEDFE}"/>
          </ac:graphicFrameMkLst>
        </pc:graphicFrameChg>
        <pc:graphicFrameChg chg="mod">
          <ac:chgData name="Utkarsha Vidhale" userId="0517179d-c935-4537-9c43-805e326339ff" providerId="ADAL" clId="{816FDF7E-7882-4B89-8A46-F1557ED2E19B}" dt="2020-04-24T22:16:16.033" v="2369" actId="20577"/>
          <ac:graphicFrameMkLst>
            <pc:docMk/>
            <pc:sldMk cId="241069216" sldId="285"/>
            <ac:graphicFrameMk id="35" creationId="{BC1F42F7-8DC9-4614-AE26-C10397015D5D}"/>
          </ac:graphicFrameMkLst>
        </pc:graphicFrameChg>
      </pc:sldChg>
      <pc:sldChg chg="addSp delSp modSp add">
        <pc:chgData name="Utkarsha Vidhale" userId="0517179d-c935-4537-9c43-805e326339ff" providerId="ADAL" clId="{816FDF7E-7882-4B89-8A46-F1557ED2E19B}" dt="2020-04-24T22:24:33.348" v="2689" actId="20577"/>
        <pc:sldMkLst>
          <pc:docMk/>
          <pc:sldMk cId="310049527" sldId="286"/>
        </pc:sldMkLst>
        <pc:spChg chg="add del">
          <ac:chgData name="Utkarsha Vidhale" userId="0517179d-c935-4537-9c43-805e326339ff" providerId="ADAL" clId="{816FDF7E-7882-4B89-8A46-F1557ED2E19B}" dt="2020-04-24T22:24:22.440" v="2663" actId="478"/>
          <ac:spMkLst>
            <pc:docMk/>
            <pc:sldMk cId="310049527" sldId="286"/>
            <ac:spMk id="4" creationId="{C65F06ED-79BC-4F99-B4B5-C4B57A2B99B9}"/>
          </ac:spMkLst>
        </pc:spChg>
        <pc:spChg chg="add mod">
          <ac:chgData name="Utkarsha Vidhale" userId="0517179d-c935-4537-9c43-805e326339ff" providerId="ADAL" clId="{816FDF7E-7882-4B89-8A46-F1557ED2E19B}" dt="2020-04-24T22:24:33.348" v="2689" actId="20577"/>
          <ac:spMkLst>
            <pc:docMk/>
            <pc:sldMk cId="310049527" sldId="286"/>
            <ac:spMk id="5" creationId="{4FDA13A0-B945-4E76-9CEB-A8E019FA6024}"/>
          </ac:spMkLst>
        </pc:spChg>
        <pc:graphicFrameChg chg="mod">
          <ac:chgData name="Utkarsha Vidhale" userId="0517179d-c935-4537-9c43-805e326339ff" providerId="ADAL" clId="{816FDF7E-7882-4B89-8A46-F1557ED2E19B}" dt="2020-04-24T22:17:17.498" v="2419" actId="20577"/>
          <ac:graphicFrameMkLst>
            <pc:docMk/>
            <pc:sldMk cId="310049527" sldId="286"/>
            <ac:graphicFrameMk id="35" creationId="{BC1F42F7-8DC9-4614-AE26-C10397015D5D}"/>
          </ac:graphicFrameMkLst>
        </pc:graphicFrameChg>
      </pc:sldChg>
      <pc:sldChg chg="addSp modSp add">
        <pc:chgData name="Utkarsha Vidhale" userId="0517179d-c935-4537-9c43-805e326339ff" providerId="ADAL" clId="{816FDF7E-7882-4B89-8A46-F1557ED2E19B}" dt="2020-04-24T22:24:45.736" v="2704" actId="20577"/>
        <pc:sldMkLst>
          <pc:docMk/>
          <pc:sldMk cId="3443143819" sldId="287"/>
        </pc:sldMkLst>
        <pc:spChg chg="add mod">
          <ac:chgData name="Utkarsha Vidhale" userId="0517179d-c935-4537-9c43-805e326339ff" providerId="ADAL" clId="{816FDF7E-7882-4B89-8A46-F1557ED2E19B}" dt="2020-04-24T22:24:45.736" v="2704" actId="20577"/>
          <ac:spMkLst>
            <pc:docMk/>
            <pc:sldMk cId="3443143819" sldId="287"/>
            <ac:spMk id="4" creationId="{3C72FC11-DD63-4E7E-9181-22890661D118}"/>
          </ac:spMkLst>
        </pc:spChg>
        <pc:graphicFrameChg chg="mod">
          <ac:chgData name="Utkarsha Vidhale" userId="0517179d-c935-4537-9c43-805e326339ff" providerId="ADAL" clId="{816FDF7E-7882-4B89-8A46-F1557ED2E19B}" dt="2020-04-24T22:21:41.686" v="2559" actId="20577"/>
          <ac:graphicFrameMkLst>
            <pc:docMk/>
            <pc:sldMk cId="3443143819" sldId="287"/>
            <ac:graphicFrameMk id="35" creationId="{BC1F42F7-8DC9-4614-AE26-C10397015D5D}"/>
          </ac:graphicFrameMkLst>
        </pc:graphicFrameChg>
      </pc:sldChg>
      <pc:sldChg chg="addSp delSp modSp add mod">
        <pc:chgData name="Utkarsha Vidhale" userId="0517179d-c935-4537-9c43-805e326339ff" providerId="ADAL" clId="{816FDF7E-7882-4B89-8A46-F1557ED2E19B}" dt="2020-04-24T21:40:20.327" v="2087" actId="1076"/>
        <pc:sldMkLst>
          <pc:docMk/>
          <pc:sldMk cId="3483477840" sldId="288"/>
        </pc:sldMkLst>
        <pc:graphicFrameChg chg="add mod">
          <ac:chgData name="Utkarsha Vidhale" userId="0517179d-c935-4537-9c43-805e326339ff" providerId="ADAL" clId="{816FDF7E-7882-4B89-8A46-F1557ED2E19B}" dt="2020-04-24T21:40:20.327" v="2087" actId="1076"/>
          <ac:graphicFrameMkLst>
            <pc:docMk/>
            <pc:sldMk cId="3483477840" sldId="288"/>
            <ac:graphicFrameMk id="5" creationId="{408D4171-CD5C-4788-841E-458DEA0058C9}"/>
          </ac:graphicFrameMkLst>
        </pc:graphicFrameChg>
        <pc:graphicFrameChg chg="del">
          <ac:chgData name="Utkarsha Vidhale" userId="0517179d-c935-4537-9c43-805e326339ff" providerId="ADAL" clId="{816FDF7E-7882-4B89-8A46-F1557ED2E19B}" dt="2020-04-24T21:35:43.824" v="2069" actId="478"/>
          <ac:graphicFrameMkLst>
            <pc:docMk/>
            <pc:sldMk cId="3483477840" sldId="288"/>
            <ac:graphicFrameMk id="35" creationId="{BC1F42F7-8DC9-4614-AE26-C10397015D5D}"/>
          </ac:graphicFrameMkLst>
        </pc:graphicFrameChg>
      </pc:sldChg>
      <pc:sldChg chg="addSp modSp add">
        <pc:chgData name="Utkarsha Vidhale" userId="0517179d-c935-4537-9c43-805e326339ff" providerId="ADAL" clId="{816FDF7E-7882-4B89-8A46-F1557ED2E19B}" dt="2020-04-24T22:28:27.702" v="2766" actId="1076"/>
        <pc:sldMkLst>
          <pc:docMk/>
          <pc:sldMk cId="1925134729" sldId="289"/>
        </pc:sldMkLst>
        <pc:spChg chg="mod">
          <ac:chgData name="Utkarsha Vidhale" userId="0517179d-c935-4537-9c43-805e326339ff" providerId="ADAL" clId="{816FDF7E-7882-4B89-8A46-F1557ED2E19B}" dt="2020-04-24T21:41:36.082" v="2132" actId="20577"/>
          <ac:spMkLst>
            <pc:docMk/>
            <pc:sldMk cId="1925134729" sldId="289"/>
            <ac:spMk id="2" creationId="{34C5DB01-B145-417A-AE6C-EB479D13394D}"/>
          </ac:spMkLst>
        </pc:spChg>
        <pc:spChg chg="add">
          <ac:chgData name="Utkarsha Vidhale" userId="0517179d-c935-4537-9c43-805e326339ff" providerId="ADAL" clId="{816FDF7E-7882-4B89-8A46-F1557ED2E19B}" dt="2020-04-24T22:27:02.372" v="2705"/>
          <ac:spMkLst>
            <pc:docMk/>
            <pc:sldMk cId="1925134729" sldId="289"/>
            <ac:spMk id="5" creationId="{4850F5F1-EE9B-4884-80D7-7761A6C79795}"/>
          </ac:spMkLst>
        </pc:spChg>
        <pc:graphicFrameChg chg="mod">
          <ac:chgData name="Utkarsha Vidhale" userId="0517179d-c935-4537-9c43-805e326339ff" providerId="ADAL" clId="{816FDF7E-7882-4B89-8A46-F1557ED2E19B}" dt="2020-04-24T22:28:27.702" v="2766" actId="1076"/>
          <ac:graphicFrameMkLst>
            <pc:docMk/>
            <pc:sldMk cId="1925134729" sldId="289"/>
            <ac:graphicFrameMk id="35" creationId="{BC1F42F7-8DC9-4614-AE26-C10397015D5D}"/>
          </ac:graphicFrameMkLst>
        </pc:graphicFrameChg>
      </pc:sldChg>
      <pc:sldChg chg="modSp add">
        <pc:chgData name="Utkarsha Vidhale" userId="0517179d-c935-4537-9c43-805e326339ff" providerId="ADAL" clId="{816FDF7E-7882-4B89-8A46-F1557ED2E19B}" dt="2020-04-24T22:29:35.860" v="2838" actId="20577"/>
        <pc:sldMkLst>
          <pc:docMk/>
          <pc:sldMk cId="606785224" sldId="290"/>
        </pc:sldMkLst>
        <pc:spChg chg="mod">
          <ac:chgData name="Utkarsha Vidhale" userId="0517179d-c935-4537-9c43-805e326339ff" providerId="ADAL" clId="{816FDF7E-7882-4B89-8A46-F1557ED2E19B}" dt="2020-04-24T21:41:47.939" v="2133"/>
          <ac:spMkLst>
            <pc:docMk/>
            <pc:sldMk cId="606785224" sldId="290"/>
            <ac:spMk id="2" creationId="{34C5DB01-B145-417A-AE6C-EB479D13394D}"/>
          </ac:spMkLst>
        </pc:spChg>
        <pc:graphicFrameChg chg="mod">
          <ac:chgData name="Utkarsha Vidhale" userId="0517179d-c935-4537-9c43-805e326339ff" providerId="ADAL" clId="{816FDF7E-7882-4B89-8A46-F1557ED2E19B}" dt="2020-04-24T22:29:35.860" v="2838" actId="20577"/>
          <ac:graphicFrameMkLst>
            <pc:docMk/>
            <pc:sldMk cId="606785224" sldId="290"/>
            <ac:graphicFrameMk id="35" creationId="{BC1F42F7-8DC9-4614-AE26-C10397015D5D}"/>
          </ac:graphicFrameMkLst>
        </pc:graphicFrameChg>
      </pc:sldChg>
      <pc:sldChg chg="modSp add">
        <pc:chgData name="Utkarsha Vidhale" userId="0517179d-c935-4537-9c43-805e326339ff" providerId="ADAL" clId="{816FDF7E-7882-4B89-8A46-F1557ED2E19B}" dt="2020-04-24T22:30:45.269" v="2893" actId="20577"/>
        <pc:sldMkLst>
          <pc:docMk/>
          <pc:sldMk cId="3703876549" sldId="291"/>
        </pc:sldMkLst>
        <pc:spChg chg="mod">
          <ac:chgData name="Utkarsha Vidhale" userId="0517179d-c935-4537-9c43-805e326339ff" providerId="ADAL" clId="{816FDF7E-7882-4B89-8A46-F1557ED2E19B}" dt="2020-04-24T21:43:23.100" v="2202"/>
          <ac:spMkLst>
            <pc:docMk/>
            <pc:sldMk cId="3703876549" sldId="291"/>
            <ac:spMk id="2" creationId="{34C5DB01-B145-417A-AE6C-EB479D13394D}"/>
          </ac:spMkLst>
        </pc:spChg>
        <pc:graphicFrameChg chg="mod">
          <ac:chgData name="Utkarsha Vidhale" userId="0517179d-c935-4537-9c43-805e326339ff" providerId="ADAL" clId="{816FDF7E-7882-4B89-8A46-F1557ED2E19B}" dt="2020-04-24T22:30:45.269" v="2893" actId="20577"/>
          <ac:graphicFrameMkLst>
            <pc:docMk/>
            <pc:sldMk cId="3703876549" sldId="291"/>
            <ac:graphicFrameMk id="35" creationId="{BC1F42F7-8DC9-4614-AE26-C10397015D5D}"/>
          </ac:graphicFrameMkLst>
        </pc:graphicFrameChg>
      </pc:sldChg>
      <pc:sldChg chg="modSp add">
        <pc:chgData name="Utkarsha Vidhale" userId="0517179d-c935-4537-9c43-805e326339ff" providerId="ADAL" clId="{816FDF7E-7882-4B89-8A46-F1557ED2E19B}" dt="2020-04-24T22:32:40.589" v="2989" actId="20577"/>
        <pc:sldMkLst>
          <pc:docMk/>
          <pc:sldMk cId="3810479721" sldId="292"/>
        </pc:sldMkLst>
        <pc:graphicFrameChg chg="mod">
          <ac:chgData name="Utkarsha Vidhale" userId="0517179d-c935-4537-9c43-805e326339ff" providerId="ADAL" clId="{816FDF7E-7882-4B89-8A46-F1557ED2E19B}" dt="2020-04-24T22:32:40.589" v="2989" actId="20577"/>
          <ac:graphicFrameMkLst>
            <pc:docMk/>
            <pc:sldMk cId="3810479721" sldId="292"/>
            <ac:graphicFrameMk id="35" creationId="{BC1F42F7-8DC9-4614-AE26-C10397015D5D}"/>
          </ac:graphicFrameMkLst>
        </pc:graphicFrameChg>
      </pc:sldChg>
      <pc:sldChg chg="modSp add">
        <pc:chgData name="Utkarsha Vidhale" userId="0517179d-c935-4537-9c43-805e326339ff" providerId="ADAL" clId="{816FDF7E-7882-4B89-8A46-F1557ED2E19B}" dt="2020-04-24T22:33:32.350" v="3031" actId="20577"/>
        <pc:sldMkLst>
          <pc:docMk/>
          <pc:sldMk cId="1216384798" sldId="293"/>
        </pc:sldMkLst>
        <pc:spChg chg="mod">
          <ac:chgData name="Utkarsha Vidhale" userId="0517179d-c935-4537-9c43-805e326339ff" providerId="ADAL" clId="{816FDF7E-7882-4B89-8A46-F1557ED2E19B}" dt="2020-04-24T21:43:33.681" v="2203"/>
          <ac:spMkLst>
            <pc:docMk/>
            <pc:sldMk cId="1216384798" sldId="293"/>
            <ac:spMk id="2" creationId="{34C5DB01-B145-417A-AE6C-EB479D13394D}"/>
          </ac:spMkLst>
        </pc:spChg>
        <pc:graphicFrameChg chg="mod">
          <ac:chgData name="Utkarsha Vidhale" userId="0517179d-c935-4537-9c43-805e326339ff" providerId="ADAL" clId="{816FDF7E-7882-4B89-8A46-F1557ED2E19B}" dt="2020-04-24T22:33:32.350" v="3031" actId="20577"/>
          <ac:graphicFrameMkLst>
            <pc:docMk/>
            <pc:sldMk cId="1216384798" sldId="293"/>
            <ac:graphicFrameMk id="35" creationId="{BC1F42F7-8DC9-4614-AE26-C10397015D5D}"/>
          </ac:graphicFrameMkLst>
        </pc:graphicFrameChg>
      </pc:sldChg>
      <pc:sldChg chg="modSp add">
        <pc:chgData name="Utkarsha Vidhale" userId="0517179d-c935-4537-9c43-805e326339ff" providerId="ADAL" clId="{816FDF7E-7882-4B89-8A46-F1557ED2E19B}" dt="2020-04-24T21:43:40.487" v="2204"/>
        <pc:sldMkLst>
          <pc:docMk/>
          <pc:sldMk cId="673496634" sldId="294"/>
        </pc:sldMkLst>
        <pc:spChg chg="mod">
          <ac:chgData name="Utkarsha Vidhale" userId="0517179d-c935-4537-9c43-805e326339ff" providerId="ADAL" clId="{816FDF7E-7882-4B89-8A46-F1557ED2E19B}" dt="2020-04-24T21:43:40.487" v="2204"/>
          <ac:spMkLst>
            <pc:docMk/>
            <pc:sldMk cId="673496634" sldId="294"/>
            <ac:spMk id="2" creationId="{34C5DB01-B145-417A-AE6C-EB479D13394D}"/>
          </ac:spMkLst>
        </pc:spChg>
      </pc:sldChg>
      <pc:sldChg chg="addSp modSp add">
        <pc:chgData name="Utkarsha Vidhale" userId="0517179d-c935-4537-9c43-805e326339ff" providerId="ADAL" clId="{816FDF7E-7882-4B89-8A46-F1557ED2E19B}" dt="2020-04-24T22:24:15.564" v="2661" actId="20577"/>
        <pc:sldMkLst>
          <pc:docMk/>
          <pc:sldMk cId="3512439622" sldId="295"/>
        </pc:sldMkLst>
        <pc:spChg chg="add mod">
          <ac:chgData name="Utkarsha Vidhale" userId="0517179d-c935-4537-9c43-805e326339ff" providerId="ADAL" clId="{816FDF7E-7882-4B89-8A46-F1557ED2E19B}" dt="2020-04-24T22:24:15.564" v="2661" actId="20577"/>
          <ac:spMkLst>
            <pc:docMk/>
            <pc:sldMk cId="3512439622" sldId="295"/>
            <ac:spMk id="4" creationId="{F9E09CF5-FAEE-4011-A735-FCF68E1ABB86}"/>
          </ac:spMkLst>
        </pc:spChg>
        <pc:graphicFrameChg chg="mod">
          <ac:chgData name="Utkarsha Vidhale" userId="0517179d-c935-4537-9c43-805e326339ff" providerId="ADAL" clId="{816FDF7E-7882-4B89-8A46-F1557ED2E19B}" dt="2020-04-24T22:20:11.133" v="2497" actId="20577"/>
          <ac:graphicFrameMkLst>
            <pc:docMk/>
            <pc:sldMk cId="3512439622" sldId="295"/>
            <ac:graphicFrameMk id="35" creationId="{BC1F42F7-8DC9-4614-AE26-C10397015D5D}"/>
          </ac:graphicFrameMkLst>
        </pc:graphicFrameChg>
      </pc:sldChg>
      <pc:sldChg chg="modSp add">
        <pc:chgData name="Utkarsha Vidhale" userId="0517179d-c935-4537-9c43-805e326339ff" providerId="ADAL" clId="{816FDF7E-7882-4B89-8A46-F1557ED2E19B}" dt="2020-04-24T22:31:41.056" v="2936" actId="20577"/>
        <pc:sldMkLst>
          <pc:docMk/>
          <pc:sldMk cId="1302640900" sldId="296"/>
        </pc:sldMkLst>
        <pc:graphicFrameChg chg="mod">
          <ac:chgData name="Utkarsha Vidhale" userId="0517179d-c935-4537-9c43-805e326339ff" providerId="ADAL" clId="{816FDF7E-7882-4B89-8A46-F1557ED2E19B}" dt="2020-04-24T22:31:41.056" v="2936" actId="20577"/>
          <ac:graphicFrameMkLst>
            <pc:docMk/>
            <pc:sldMk cId="1302640900" sldId="296"/>
            <ac:graphicFrameMk id="35" creationId="{BC1F42F7-8DC9-4614-AE26-C10397015D5D}"/>
          </ac:graphicFrameMkLst>
        </pc:graphicFrameChg>
      </pc:sldChg>
    </pc:docChg>
  </pc:docChgLst>
  <pc:docChgLst>
    <pc:chgData name="Utkarsha Vidhale" userId="0517179d-c935-4537-9c43-805e326339ff" providerId="ADAL" clId="{426FFDE8-C62B-49B0-BC7B-5327AFA2644F}"/>
    <pc:docChg chg="undo redo custSel mod addSld delSld modSld sldOrd">
      <pc:chgData name="Utkarsha Vidhale" userId="0517179d-c935-4537-9c43-805e326339ff" providerId="ADAL" clId="{426FFDE8-C62B-49B0-BC7B-5327AFA2644F}" dt="2020-04-26T02:09:49.833" v="4396" actId="27918"/>
      <pc:docMkLst>
        <pc:docMk/>
      </pc:docMkLst>
      <pc:sldChg chg="addSp delSp modSp mod modClrScheme chgLayout">
        <pc:chgData name="Utkarsha Vidhale" userId="0517179d-c935-4537-9c43-805e326339ff" providerId="ADAL" clId="{426FFDE8-C62B-49B0-BC7B-5327AFA2644F}" dt="2020-04-25T14:55:18.045" v="1187" actId="27636"/>
        <pc:sldMkLst>
          <pc:docMk/>
          <pc:sldMk cId="1772969468" sldId="257"/>
        </pc:sldMkLst>
        <pc:spChg chg="mod">
          <ac:chgData name="Utkarsha Vidhale" userId="0517179d-c935-4537-9c43-805e326339ff" providerId="ADAL" clId="{426FFDE8-C62B-49B0-BC7B-5327AFA2644F}" dt="2020-04-25T14:20:42.758" v="596" actId="20577"/>
          <ac:spMkLst>
            <pc:docMk/>
            <pc:sldMk cId="1772969468" sldId="257"/>
            <ac:spMk id="2" creationId="{00000000-0000-0000-0000-000000000000}"/>
          </ac:spMkLst>
        </pc:spChg>
        <pc:spChg chg="mod">
          <ac:chgData name="Utkarsha Vidhale" userId="0517179d-c935-4537-9c43-805e326339ff" providerId="ADAL" clId="{426FFDE8-C62B-49B0-BC7B-5327AFA2644F}" dt="2020-04-25T14:55:18.045" v="1187" actId="27636"/>
          <ac:spMkLst>
            <pc:docMk/>
            <pc:sldMk cId="1772969468" sldId="257"/>
            <ac:spMk id="3" creationId="{00000000-0000-0000-0000-000000000000}"/>
          </ac:spMkLst>
        </pc:spChg>
        <pc:picChg chg="add del mod">
          <ac:chgData name="Utkarsha Vidhale" userId="0517179d-c935-4537-9c43-805e326339ff" providerId="ADAL" clId="{426FFDE8-C62B-49B0-BC7B-5327AFA2644F}" dt="2020-04-25T14:19:44.456" v="548"/>
          <ac:picMkLst>
            <pc:docMk/>
            <pc:sldMk cId="1772969468" sldId="257"/>
            <ac:picMk id="5" creationId="{E632E7EE-3FDA-42B3-8E9D-371B6216A97D}"/>
          </ac:picMkLst>
        </pc:picChg>
        <pc:picChg chg="add mod modCrop">
          <ac:chgData name="Utkarsha Vidhale" userId="0517179d-c935-4537-9c43-805e326339ff" providerId="ADAL" clId="{426FFDE8-C62B-49B0-BC7B-5327AFA2644F}" dt="2020-04-25T14:21:16.368" v="601" actId="1076"/>
          <ac:picMkLst>
            <pc:docMk/>
            <pc:sldMk cId="1772969468" sldId="257"/>
            <ac:picMk id="7" creationId="{9D04C0F1-D41D-4187-ACFD-5C2F3498AB9B}"/>
          </ac:picMkLst>
        </pc:picChg>
      </pc:sldChg>
      <pc:sldChg chg="addSp delSp modSp add del">
        <pc:chgData name="Utkarsha Vidhale" userId="0517179d-c935-4537-9c43-805e326339ff" providerId="ADAL" clId="{426FFDE8-C62B-49B0-BC7B-5327AFA2644F}" dt="2020-04-25T20:37:09.411" v="3019" actId="1076"/>
        <pc:sldMkLst>
          <pc:docMk/>
          <pc:sldMk cId="1928620899" sldId="258"/>
        </pc:sldMkLst>
        <pc:spChg chg="mod">
          <ac:chgData name="Utkarsha Vidhale" userId="0517179d-c935-4537-9c43-805e326339ff" providerId="ADAL" clId="{426FFDE8-C62B-49B0-BC7B-5327AFA2644F}" dt="2020-04-25T15:29:33.183" v="1704" actId="20577"/>
          <ac:spMkLst>
            <pc:docMk/>
            <pc:sldMk cId="1928620899" sldId="258"/>
            <ac:spMk id="2" creationId="{00000000-0000-0000-0000-000000000000}"/>
          </ac:spMkLst>
        </pc:spChg>
        <pc:spChg chg="add mod">
          <ac:chgData name="Utkarsha Vidhale" userId="0517179d-c935-4537-9c43-805e326339ff" providerId="ADAL" clId="{426FFDE8-C62B-49B0-BC7B-5327AFA2644F}" dt="2020-04-25T20:37:09.411" v="3019" actId="1076"/>
          <ac:spMkLst>
            <pc:docMk/>
            <pc:sldMk cId="1928620899" sldId="258"/>
            <ac:spMk id="3" creationId="{939FB332-5FF8-45A2-9BFE-1F92D830C6E8}"/>
          </ac:spMkLst>
        </pc:spChg>
        <pc:spChg chg="add mod">
          <ac:chgData name="Utkarsha Vidhale" userId="0517179d-c935-4537-9c43-805e326339ff" providerId="ADAL" clId="{426FFDE8-C62B-49B0-BC7B-5327AFA2644F}" dt="2020-04-25T15:30:25.340" v="1760" actId="1076"/>
          <ac:spMkLst>
            <pc:docMk/>
            <pc:sldMk cId="1928620899" sldId="258"/>
            <ac:spMk id="7" creationId="{9F19ABFE-C116-4C61-A603-154E8E8078BD}"/>
          </ac:spMkLst>
        </pc:spChg>
        <pc:graphicFrameChg chg="add mod modGraphic">
          <ac:chgData name="Utkarsha Vidhale" userId="0517179d-c935-4537-9c43-805e326339ff" providerId="ADAL" clId="{426FFDE8-C62B-49B0-BC7B-5327AFA2644F}" dt="2020-04-25T20:36:37.120" v="2970" actId="20577"/>
          <ac:graphicFrameMkLst>
            <pc:docMk/>
            <pc:sldMk cId="1928620899" sldId="258"/>
            <ac:graphicFrameMk id="4" creationId="{F3505A37-CF8D-43A7-A781-0D9BDCF14243}"/>
          </ac:graphicFrameMkLst>
        </pc:graphicFrameChg>
        <pc:graphicFrameChg chg="add del mod">
          <ac:chgData name="Utkarsha Vidhale" userId="0517179d-c935-4537-9c43-805e326339ff" providerId="ADAL" clId="{426FFDE8-C62B-49B0-BC7B-5327AFA2644F}" dt="2020-04-25T20:34:14.498" v="2860" actId="478"/>
          <ac:graphicFrameMkLst>
            <pc:docMk/>
            <pc:sldMk cId="1928620899" sldId="258"/>
            <ac:graphicFrameMk id="5" creationId="{AA6DFD7F-BB34-4DF9-9523-5CF59B0BD55E}"/>
          </ac:graphicFrameMkLst>
        </pc:graphicFrameChg>
        <pc:graphicFrameChg chg="del">
          <ac:chgData name="Utkarsha Vidhale" userId="0517179d-c935-4537-9c43-805e326339ff" providerId="ADAL" clId="{426FFDE8-C62B-49B0-BC7B-5327AFA2644F}" dt="2020-04-25T14:03:05.733" v="147" actId="478"/>
          <ac:graphicFrameMkLst>
            <pc:docMk/>
            <pc:sldMk cId="1928620899" sldId="258"/>
            <ac:graphicFrameMk id="6" creationId="{00000000-0000-0000-0000-000000000000}"/>
          </ac:graphicFrameMkLst>
        </pc:graphicFrameChg>
      </pc:sldChg>
      <pc:sldChg chg="addSp delSp modSp del">
        <pc:chgData name="Utkarsha Vidhale" userId="0517179d-c935-4537-9c43-805e326339ff" providerId="ADAL" clId="{426FFDE8-C62B-49B0-BC7B-5327AFA2644F}" dt="2020-04-25T22:40:20.466" v="4251" actId="2696"/>
        <pc:sldMkLst>
          <pc:docMk/>
          <pc:sldMk cId="3948826341" sldId="259"/>
        </pc:sldMkLst>
        <pc:spChg chg="add mod">
          <ac:chgData name="Utkarsha Vidhale" userId="0517179d-c935-4537-9c43-805e326339ff" providerId="ADAL" clId="{426FFDE8-C62B-49B0-BC7B-5327AFA2644F}" dt="2020-04-25T14:07:41.276" v="316"/>
          <ac:spMkLst>
            <pc:docMk/>
            <pc:sldMk cId="3948826341" sldId="259"/>
            <ac:spMk id="4" creationId="{B8F1EF55-550D-42E2-96B0-6EDBB486E1EF}"/>
          </ac:spMkLst>
        </pc:spChg>
        <pc:graphicFrameChg chg="del mod">
          <ac:chgData name="Utkarsha Vidhale" userId="0517179d-c935-4537-9c43-805e326339ff" providerId="ADAL" clId="{426FFDE8-C62B-49B0-BC7B-5327AFA2644F}" dt="2020-04-25T14:07:41.276" v="316"/>
          <ac:graphicFrameMkLst>
            <pc:docMk/>
            <pc:sldMk cId="3948826341" sldId="259"/>
            <ac:graphicFrameMk id="7" creationId="{00000000-0000-0000-0000-000000000000}"/>
          </ac:graphicFrameMkLst>
        </pc:graphicFrameChg>
      </pc:sldChg>
      <pc:sldChg chg="del">
        <pc:chgData name="Utkarsha Vidhale" userId="0517179d-c935-4537-9c43-805e326339ff" providerId="ADAL" clId="{426FFDE8-C62B-49B0-BC7B-5327AFA2644F}" dt="2020-04-25T22:40:19.428" v="4250" actId="2696"/>
        <pc:sldMkLst>
          <pc:docMk/>
          <pc:sldMk cId="2738627701" sldId="260"/>
        </pc:sldMkLst>
      </pc:sldChg>
      <pc:sldChg chg="addSp delSp modSp mod ord modClrScheme chgLayout">
        <pc:chgData name="Utkarsha Vidhale" userId="0517179d-c935-4537-9c43-805e326339ff" providerId="ADAL" clId="{426FFDE8-C62B-49B0-BC7B-5327AFA2644F}" dt="2020-04-25T22:37:00.553" v="4211" actId="478"/>
        <pc:sldMkLst>
          <pc:docMk/>
          <pc:sldMk cId="3537718460" sldId="261"/>
        </pc:sldMkLst>
        <pc:spChg chg="mod">
          <ac:chgData name="Utkarsha Vidhale" userId="0517179d-c935-4537-9c43-805e326339ff" providerId="ADAL" clId="{426FFDE8-C62B-49B0-BC7B-5327AFA2644F}" dt="2020-04-25T22:36:46.670" v="4210" actId="26606"/>
          <ac:spMkLst>
            <pc:docMk/>
            <pc:sldMk cId="3537718460" sldId="261"/>
            <ac:spMk id="2" creationId="{00000000-0000-0000-0000-000000000000}"/>
          </ac:spMkLst>
        </pc:spChg>
        <pc:spChg chg="del">
          <ac:chgData name="Utkarsha Vidhale" userId="0517179d-c935-4537-9c43-805e326339ff" providerId="ADAL" clId="{426FFDE8-C62B-49B0-BC7B-5327AFA2644F}" dt="2020-04-25T22:36:46.670" v="4210" actId="26606"/>
          <ac:spMkLst>
            <pc:docMk/>
            <pc:sldMk cId="3537718460" sldId="261"/>
            <ac:spMk id="3" creationId="{00000000-0000-0000-0000-000000000000}"/>
          </ac:spMkLst>
        </pc:spChg>
        <pc:spChg chg="add del mod">
          <ac:chgData name="Utkarsha Vidhale" userId="0517179d-c935-4537-9c43-805e326339ff" providerId="ADAL" clId="{426FFDE8-C62B-49B0-BC7B-5327AFA2644F}" dt="2020-04-25T22:37:00.553" v="4211" actId="478"/>
          <ac:spMkLst>
            <pc:docMk/>
            <pc:sldMk cId="3537718460" sldId="261"/>
            <ac:spMk id="8" creationId="{7425AFD7-A61A-4F5B-A4BE-3AF81DA14809}"/>
          </ac:spMkLst>
        </pc:spChg>
      </pc:sldChg>
      <pc:sldChg chg="del">
        <pc:chgData name="Utkarsha Vidhale" userId="0517179d-c935-4537-9c43-805e326339ff" providerId="ADAL" clId="{426FFDE8-C62B-49B0-BC7B-5327AFA2644F}" dt="2020-04-25T22:40:21.207" v="4252" actId="2696"/>
        <pc:sldMkLst>
          <pc:docMk/>
          <pc:sldMk cId="2637673684" sldId="262"/>
        </pc:sldMkLst>
      </pc:sldChg>
      <pc:sldChg chg="addSp delSp modSp add del mod modClrScheme chgLayout">
        <pc:chgData name="Utkarsha Vidhale" userId="0517179d-c935-4537-9c43-805e326339ff" providerId="ADAL" clId="{426FFDE8-C62B-49B0-BC7B-5327AFA2644F}" dt="2020-04-25T14:54:09.700" v="1113" actId="2696"/>
        <pc:sldMkLst>
          <pc:docMk/>
          <pc:sldMk cId="547100618" sldId="263"/>
        </pc:sldMkLst>
        <pc:spChg chg="mod">
          <ac:chgData name="Utkarsha Vidhale" userId="0517179d-c935-4537-9c43-805e326339ff" providerId="ADAL" clId="{426FFDE8-C62B-49B0-BC7B-5327AFA2644F}" dt="2020-04-25T14:49:09.009" v="1074"/>
          <ac:spMkLst>
            <pc:docMk/>
            <pc:sldMk cId="547100618" sldId="263"/>
            <ac:spMk id="2" creationId="{00000000-0000-0000-0000-000000000000}"/>
          </ac:spMkLst>
        </pc:spChg>
        <pc:spChg chg="add mod">
          <ac:chgData name="Utkarsha Vidhale" userId="0517179d-c935-4537-9c43-805e326339ff" providerId="ADAL" clId="{426FFDE8-C62B-49B0-BC7B-5327AFA2644F}" dt="2020-04-25T14:52:33.968" v="1102" actId="1582"/>
          <ac:spMkLst>
            <pc:docMk/>
            <pc:sldMk cId="547100618" sldId="263"/>
            <ac:spMk id="3" creationId="{73B1228B-40F5-4C42-8C5F-AC203ACAB96A}"/>
          </ac:spMkLst>
        </pc:spChg>
        <pc:spChg chg="add del mod">
          <ac:chgData name="Utkarsha Vidhale" userId="0517179d-c935-4537-9c43-805e326339ff" providerId="ADAL" clId="{426FFDE8-C62B-49B0-BC7B-5327AFA2644F}" dt="2020-04-25T14:49:53.756" v="1080" actId="478"/>
          <ac:spMkLst>
            <pc:docMk/>
            <pc:sldMk cId="547100618" sldId="263"/>
            <ac:spMk id="7" creationId="{A54C6742-02F7-4A4C-B0E6-B86A33416E5B}"/>
          </ac:spMkLst>
        </pc:spChg>
        <pc:spChg chg="add">
          <ac:chgData name="Utkarsha Vidhale" userId="0517179d-c935-4537-9c43-805e326339ff" providerId="ADAL" clId="{426FFDE8-C62B-49B0-BC7B-5327AFA2644F}" dt="2020-04-25T14:49:54.958" v="1081"/>
          <ac:spMkLst>
            <pc:docMk/>
            <pc:sldMk cId="547100618" sldId="263"/>
            <ac:spMk id="8" creationId="{D130A68A-77BF-4365-9153-698A1CD4E7BC}"/>
          </ac:spMkLst>
        </pc:spChg>
        <pc:spChg chg="add mod">
          <ac:chgData name="Utkarsha Vidhale" userId="0517179d-c935-4537-9c43-805e326339ff" providerId="ADAL" clId="{426FFDE8-C62B-49B0-BC7B-5327AFA2644F}" dt="2020-04-25T14:51:06.963" v="1096" actId="5793"/>
          <ac:spMkLst>
            <pc:docMk/>
            <pc:sldMk cId="547100618" sldId="263"/>
            <ac:spMk id="9" creationId="{C07A2CDB-3444-4681-ADC6-8CC63D3D26B3}"/>
          </ac:spMkLst>
        </pc:spChg>
        <pc:spChg chg="add del mod">
          <ac:chgData name="Utkarsha Vidhale" userId="0517179d-c935-4537-9c43-805e326339ff" providerId="ADAL" clId="{426FFDE8-C62B-49B0-BC7B-5327AFA2644F}" dt="2020-04-25T14:49:50.462" v="1079" actId="478"/>
          <ac:spMkLst>
            <pc:docMk/>
            <pc:sldMk cId="547100618" sldId="263"/>
            <ac:spMk id="11" creationId="{43B3FD45-30CA-4CA7-AC83-BD257515752A}"/>
          </ac:spMkLst>
        </pc:spChg>
        <pc:spChg chg="add mod">
          <ac:chgData name="Utkarsha Vidhale" userId="0517179d-c935-4537-9c43-805e326339ff" providerId="ADAL" clId="{426FFDE8-C62B-49B0-BC7B-5327AFA2644F}" dt="2020-04-25T14:53:09.975" v="1106" actId="14100"/>
          <ac:spMkLst>
            <pc:docMk/>
            <pc:sldMk cId="547100618" sldId="263"/>
            <ac:spMk id="12" creationId="{AA8FA6CE-7795-4E14-8D7E-615AF0C5FB84}"/>
          </ac:spMkLst>
        </pc:spChg>
        <pc:spChg chg="add mod">
          <ac:chgData name="Utkarsha Vidhale" userId="0517179d-c935-4537-9c43-805e326339ff" providerId="ADAL" clId="{426FFDE8-C62B-49B0-BC7B-5327AFA2644F}" dt="2020-04-25T14:50:52.113" v="1093" actId="5793"/>
          <ac:spMkLst>
            <pc:docMk/>
            <pc:sldMk cId="547100618" sldId="263"/>
            <ac:spMk id="13" creationId="{837D2E28-3B76-48C8-84AB-BA3D23D79CB2}"/>
          </ac:spMkLst>
        </pc:spChg>
        <pc:picChg chg="add mod">
          <ac:chgData name="Utkarsha Vidhale" userId="0517179d-c935-4537-9c43-805e326339ff" providerId="ADAL" clId="{426FFDE8-C62B-49B0-BC7B-5327AFA2644F}" dt="2020-04-25T14:53:40.273" v="1110" actId="1076"/>
          <ac:picMkLst>
            <pc:docMk/>
            <pc:sldMk cId="547100618" sldId="263"/>
            <ac:picMk id="10" creationId="{4029F3F5-47A1-49E4-ACB4-0F420AFE0708}"/>
          </ac:picMkLst>
        </pc:picChg>
        <pc:picChg chg="add mod">
          <ac:chgData name="Utkarsha Vidhale" userId="0517179d-c935-4537-9c43-805e326339ff" providerId="ADAL" clId="{426FFDE8-C62B-49B0-BC7B-5327AFA2644F}" dt="2020-04-25T14:53:33.086" v="1109" actId="1076"/>
          <ac:picMkLst>
            <pc:docMk/>
            <pc:sldMk cId="547100618" sldId="263"/>
            <ac:picMk id="14" creationId="{8230F9A2-041F-4C72-A595-738ECF16CF8C}"/>
          </ac:picMkLst>
        </pc:picChg>
      </pc:sldChg>
      <pc:sldChg chg="addSp delSp modSp add del mod modClrScheme chgLayout">
        <pc:chgData name="Utkarsha Vidhale" userId="0517179d-c935-4537-9c43-805e326339ff" providerId="ADAL" clId="{426FFDE8-C62B-49B0-BC7B-5327AFA2644F}" dt="2020-04-26T02:08:28.664" v="4387" actId="2696"/>
        <pc:sldMkLst>
          <pc:docMk/>
          <pc:sldMk cId="1256574074" sldId="263"/>
        </pc:sldMkLst>
        <pc:spChg chg="mod">
          <ac:chgData name="Utkarsha Vidhale" userId="0517179d-c935-4537-9c43-805e326339ff" providerId="ADAL" clId="{426FFDE8-C62B-49B0-BC7B-5327AFA2644F}" dt="2020-04-25T21:00:14.161" v="3493" actId="26606"/>
          <ac:spMkLst>
            <pc:docMk/>
            <pc:sldMk cId="1256574074" sldId="263"/>
            <ac:spMk id="2" creationId="{00000000-0000-0000-0000-000000000000}"/>
          </ac:spMkLst>
        </pc:spChg>
        <pc:spChg chg="del mod">
          <ac:chgData name="Utkarsha Vidhale" userId="0517179d-c935-4537-9c43-805e326339ff" providerId="ADAL" clId="{426FFDE8-C62B-49B0-BC7B-5327AFA2644F}" dt="2020-04-25T20:59:33.104" v="3486" actId="478"/>
          <ac:spMkLst>
            <pc:docMk/>
            <pc:sldMk cId="1256574074" sldId="263"/>
            <ac:spMk id="3" creationId="{73B1228B-40F5-4C42-8C5F-AC203ACAB96A}"/>
          </ac:spMkLst>
        </pc:spChg>
        <pc:spChg chg="add del mod">
          <ac:chgData name="Utkarsha Vidhale" userId="0517179d-c935-4537-9c43-805e326339ff" providerId="ADAL" clId="{426FFDE8-C62B-49B0-BC7B-5327AFA2644F}" dt="2020-04-25T21:00:14.161" v="3493" actId="26606"/>
          <ac:spMkLst>
            <pc:docMk/>
            <pc:sldMk cId="1256574074" sldId="263"/>
            <ac:spMk id="5" creationId="{2A217428-EF9B-4D75-B613-2E8899A7E648}"/>
          </ac:spMkLst>
        </pc:spChg>
        <pc:spChg chg="add del mod">
          <ac:chgData name="Utkarsha Vidhale" userId="0517179d-c935-4537-9c43-805e326339ff" providerId="ADAL" clId="{426FFDE8-C62B-49B0-BC7B-5327AFA2644F}" dt="2020-04-25T21:00:14.161" v="3493" actId="26606"/>
          <ac:spMkLst>
            <pc:docMk/>
            <pc:sldMk cId="1256574074" sldId="263"/>
            <ac:spMk id="7" creationId="{C957C4D5-3CEF-43B1-985C-B9795A51BB9B}"/>
          </ac:spMkLst>
        </pc:spChg>
        <pc:spChg chg="mod">
          <ac:chgData name="Utkarsha Vidhale" userId="0517179d-c935-4537-9c43-805e326339ff" providerId="ADAL" clId="{426FFDE8-C62B-49B0-BC7B-5327AFA2644F}" dt="2020-04-26T02:08:16.125" v="4386" actId="20577"/>
          <ac:spMkLst>
            <pc:docMk/>
            <pc:sldMk cId="1256574074" sldId="263"/>
            <ac:spMk id="8" creationId="{D130A68A-77BF-4365-9153-698A1CD4E7BC}"/>
          </ac:spMkLst>
        </pc:spChg>
        <pc:spChg chg="del mod">
          <ac:chgData name="Utkarsha Vidhale" userId="0517179d-c935-4537-9c43-805e326339ff" providerId="ADAL" clId="{426FFDE8-C62B-49B0-BC7B-5327AFA2644F}" dt="2020-04-25T20:59:37.518" v="3487" actId="478"/>
          <ac:spMkLst>
            <pc:docMk/>
            <pc:sldMk cId="1256574074" sldId="263"/>
            <ac:spMk id="9" creationId="{C07A2CDB-3444-4681-ADC6-8CC63D3D26B3}"/>
          </ac:spMkLst>
        </pc:spChg>
        <pc:spChg chg="del mod">
          <ac:chgData name="Utkarsha Vidhale" userId="0517179d-c935-4537-9c43-805e326339ff" providerId="ADAL" clId="{426FFDE8-C62B-49B0-BC7B-5327AFA2644F}" dt="2020-04-25T20:59:43.367" v="3489" actId="478"/>
          <ac:spMkLst>
            <pc:docMk/>
            <pc:sldMk cId="1256574074" sldId="263"/>
            <ac:spMk id="12" creationId="{AA8FA6CE-7795-4E14-8D7E-615AF0C5FB84}"/>
          </ac:spMkLst>
        </pc:spChg>
        <pc:spChg chg="del mod">
          <ac:chgData name="Utkarsha Vidhale" userId="0517179d-c935-4537-9c43-805e326339ff" providerId="ADAL" clId="{426FFDE8-C62B-49B0-BC7B-5327AFA2644F}" dt="2020-04-25T20:59:46.194" v="3490" actId="478"/>
          <ac:spMkLst>
            <pc:docMk/>
            <pc:sldMk cId="1256574074" sldId="263"/>
            <ac:spMk id="13" creationId="{837D2E28-3B76-48C8-84AB-BA3D23D79CB2}"/>
          </ac:spMkLst>
        </pc:spChg>
        <pc:spChg chg="add mod">
          <ac:chgData name="Utkarsha Vidhale" userId="0517179d-c935-4537-9c43-805e326339ff" providerId="ADAL" clId="{426FFDE8-C62B-49B0-BC7B-5327AFA2644F}" dt="2020-04-25T21:24:09.293" v="3898" actId="14100"/>
          <ac:spMkLst>
            <pc:docMk/>
            <pc:sldMk cId="1256574074" sldId="263"/>
            <ac:spMk id="16" creationId="{3AFED351-DB93-4451-9B80-70E168211BA4}"/>
          </ac:spMkLst>
        </pc:spChg>
        <pc:picChg chg="del">
          <ac:chgData name="Utkarsha Vidhale" userId="0517179d-c935-4537-9c43-805e326339ff" providerId="ADAL" clId="{426FFDE8-C62B-49B0-BC7B-5327AFA2644F}" dt="2020-04-25T20:59:40.635" v="3488" actId="478"/>
          <ac:picMkLst>
            <pc:docMk/>
            <pc:sldMk cId="1256574074" sldId="263"/>
            <ac:picMk id="10" creationId="{4029F3F5-47A1-49E4-ACB4-0F420AFE0708}"/>
          </ac:picMkLst>
        </pc:picChg>
        <pc:picChg chg="del">
          <ac:chgData name="Utkarsha Vidhale" userId="0517179d-c935-4537-9c43-805e326339ff" providerId="ADAL" clId="{426FFDE8-C62B-49B0-BC7B-5327AFA2644F}" dt="2020-04-25T21:00:03.550" v="3492" actId="478"/>
          <ac:picMkLst>
            <pc:docMk/>
            <pc:sldMk cId="1256574074" sldId="263"/>
            <ac:picMk id="14" creationId="{8230F9A2-041F-4C72-A595-738ECF16CF8C}"/>
          </ac:picMkLst>
        </pc:picChg>
        <pc:picChg chg="add mod">
          <ac:chgData name="Utkarsha Vidhale" userId="0517179d-c935-4537-9c43-805e326339ff" providerId="ADAL" clId="{426FFDE8-C62B-49B0-BC7B-5327AFA2644F}" dt="2020-04-25T21:24:13.070" v="3899" actId="1076"/>
          <ac:picMkLst>
            <pc:docMk/>
            <pc:sldMk cId="1256574074" sldId="263"/>
            <ac:picMk id="15" creationId="{4D51CB6A-9947-4C2F-AE8B-4A6BA0049BC6}"/>
          </ac:picMkLst>
        </pc:picChg>
      </pc:sldChg>
      <pc:sldChg chg="del">
        <pc:chgData name="Utkarsha Vidhale" userId="0517179d-c935-4537-9c43-805e326339ff" providerId="ADAL" clId="{426FFDE8-C62B-49B0-BC7B-5327AFA2644F}" dt="2020-04-25T22:40:21.858" v="4253" actId="2696"/>
        <pc:sldMkLst>
          <pc:docMk/>
          <pc:sldMk cId="1001865620" sldId="264"/>
        </pc:sldMkLst>
      </pc:sldChg>
      <pc:sldChg chg="del">
        <pc:chgData name="Utkarsha Vidhale" userId="0517179d-c935-4537-9c43-805e326339ff" providerId="ADAL" clId="{426FFDE8-C62B-49B0-BC7B-5327AFA2644F}" dt="2020-04-25T22:40:22.446" v="4254" actId="2696"/>
        <pc:sldMkLst>
          <pc:docMk/>
          <pc:sldMk cId="2914748422" sldId="265"/>
        </pc:sldMkLst>
      </pc:sldChg>
      <pc:sldChg chg="del">
        <pc:chgData name="Utkarsha Vidhale" userId="0517179d-c935-4537-9c43-805e326339ff" providerId="ADAL" clId="{426FFDE8-C62B-49B0-BC7B-5327AFA2644F}" dt="2020-04-25T22:40:23.103" v="4255" actId="2696"/>
        <pc:sldMkLst>
          <pc:docMk/>
          <pc:sldMk cId="3049232890" sldId="266"/>
        </pc:sldMkLst>
      </pc:sldChg>
      <pc:sldChg chg="addSp delSp modSp mod modClrScheme chgLayout">
        <pc:chgData name="Utkarsha Vidhale" userId="0517179d-c935-4537-9c43-805e326339ff" providerId="ADAL" clId="{426FFDE8-C62B-49B0-BC7B-5327AFA2644F}" dt="2020-04-26T02:06:09.263" v="4381" actId="20577"/>
        <pc:sldMkLst>
          <pc:docMk/>
          <pc:sldMk cId="2403060214" sldId="267"/>
        </pc:sldMkLst>
        <pc:spChg chg="mod">
          <ac:chgData name="Utkarsha Vidhale" userId="0517179d-c935-4537-9c43-805e326339ff" providerId="ADAL" clId="{426FFDE8-C62B-49B0-BC7B-5327AFA2644F}" dt="2020-04-25T14:24:21.476" v="670" actId="20577"/>
          <ac:spMkLst>
            <pc:docMk/>
            <pc:sldMk cId="2403060214" sldId="267"/>
            <ac:spMk id="2" creationId="{1F8BFCDE-E680-461F-BAB4-4538352289C4}"/>
          </ac:spMkLst>
        </pc:spChg>
        <pc:spChg chg="mod">
          <ac:chgData name="Utkarsha Vidhale" userId="0517179d-c935-4537-9c43-805e326339ff" providerId="ADAL" clId="{426FFDE8-C62B-49B0-BC7B-5327AFA2644F}" dt="2020-04-26T02:06:09.263" v="4381" actId="20577"/>
          <ac:spMkLst>
            <pc:docMk/>
            <pc:sldMk cId="2403060214" sldId="267"/>
            <ac:spMk id="3" creationId="{C248B527-4060-41D2-AF11-3D524A1F144B}"/>
          </ac:spMkLst>
        </pc:spChg>
        <pc:picChg chg="add del">
          <ac:chgData name="Utkarsha Vidhale" userId="0517179d-c935-4537-9c43-805e326339ff" providerId="ADAL" clId="{426FFDE8-C62B-49B0-BC7B-5327AFA2644F}" dt="2020-04-25T14:13:29.147" v="523"/>
          <ac:picMkLst>
            <pc:docMk/>
            <pc:sldMk cId="2403060214" sldId="267"/>
            <ac:picMk id="5" creationId="{CD70FFDA-F1CA-4327-83AF-5123E12BB29D}"/>
          </ac:picMkLst>
        </pc:picChg>
        <pc:picChg chg="del">
          <ac:chgData name="Utkarsha Vidhale" userId="0517179d-c935-4537-9c43-805e326339ff" providerId="ADAL" clId="{426FFDE8-C62B-49B0-BC7B-5327AFA2644F}" dt="2020-04-25T14:11:12.551" v="512"/>
          <ac:picMkLst>
            <pc:docMk/>
            <pc:sldMk cId="2403060214" sldId="267"/>
            <ac:picMk id="6" creationId="{8D7E7C0F-6513-4F4C-9233-5CFFAA56721D}"/>
          </ac:picMkLst>
        </pc:picChg>
        <pc:picChg chg="add mod">
          <ac:chgData name="Utkarsha Vidhale" userId="0517179d-c935-4537-9c43-805e326339ff" providerId="ADAL" clId="{426FFDE8-C62B-49B0-BC7B-5327AFA2644F}" dt="2020-04-25T14:15:26.156" v="546" actId="26606"/>
          <ac:picMkLst>
            <pc:docMk/>
            <pc:sldMk cId="2403060214" sldId="267"/>
            <ac:picMk id="7" creationId="{7C826A66-3E7E-41C7-9A48-EEADEAD1A484}"/>
          </ac:picMkLst>
        </pc:picChg>
      </pc:sldChg>
      <pc:sldChg chg="addSp delSp modSp">
        <pc:chgData name="Utkarsha Vidhale" userId="0517179d-c935-4537-9c43-805e326339ff" providerId="ADAL" clId="{426FFDE8-C62B-49B0-BC7B-5327AFA2644F}" dt="2020-04-26T02:06:38.167" v="4382" actId="20577"/>
        <pc:sldMkLst>
          <pc:docMk/>
          <pc:sldMk cId="3906693583" sldId="268"/>
        </pc:sldMkLst>
        <pc:spChg chg="mod">
          <ac:chgData name="Utkarsha Vidhale" userId="0517179d-c935-4537-9c43-805e326339ff" providerId="ADAL" clId="{426FFDE8-C62B-49B0-BC7B-5327AFA2644F}" dt="2020-04-25T14:23:25.936" v="641" actId="14100"/>
          <ac:spMkLst>
            <pc:docMk/>
            <pc:sldMk cId="3906693583" sldId="268"/>
            <ac:spMk id="6" creationId="{C51D8DB4-0CAF-4D36-8AD7-CDC85E023965}"/>
          </ac:spMkLst>
        </pc:spChg>
        <pc:spChg chg="add del">
          <ac:chgData name="Utkarsha Vidhale" userId="0517179d-c935-4537-9c43-805e326339ff" providerId="ADAL" clId="{426FFDE8-C62B-49B0-BC7B-5327AFA2644F}" dt="2020-04-25T14:23:26.993" v="642" actId="478"/>
          <ac:spMkLst>
            <pc:docMk/>
            <pc:sldMk cId="3906693583" sldId="268"/>
            <ac:spMk id="8" creationId="{1B482F8A-E17F-4D11-B050-EC913F2FCC89}"/>
          </ac:spMkLst>
        </pc:spChg>
        <pc:spChg chg="add mod">
          <ac:chgData name="Utkarsha Vidhale" userId="0517179d-c935-4537-9c43-805e326339ff" providerId="ADAL" clId="{426FFDE8-C62B-49B0-BC7B-5327AFA2644F}" dt="2020-04-25T14:24:07.631" v="666" actId="20577"/>
          <ac:spMkLst>
            <pc:docMk/>
            <pc:sldMk cId="3906693583" sldId="268"/>
            <ac:spMk id="32" creationId="{67C52F00-71B9-4FCB-B3C7-4D4C8FA06290}"/>
          </ac:spMkLst>
        </pc:spChg>
        <pc:spChg chg="mod">
          <ac:chgData name="Utkarsha Vidhale" userId="0517179d-c935-4537-9c43-805e326339ff" providerId="ADAL" clId="{426FFDE8-C62B-49B0-BC7B-5327AFA2644F}" dt="2020-04-26T02:06:38.167" v="4382" actId="20577"/>
          <ac:spMkLst>
            <pc:docMk/>
            <pc:sldMk cId="3906693583" sldId="268"/>
            <ac:spMk id="33" creationId="{B5A7309F-FE6F-4849-A929-097B53E3BF89}"/>
          </ac:spMkLst>
        </pc:spChg>
      </pc:sldChg>
      <pc:sldChg chg="addSp modSp">
        <pc:chgData name="Utkarsha Vidhale" userId="0517179d-c935-4537-9c43-805e326339ff" providerId="ADAL" clId="{426FFDE8-C62B-49B0-BC7B-5327AFA2644F}" dt="2020-04-25T20:05:04.839" v="2636" actId="6549"/>
        <pc:sldMkLst>
          <pc:docMk/>
          <pc:sldMk cId="4290669698" sldId="269"/>
        </pc:sldMkLst>
        <pc:spChg chg="mod">
          <ac:chgData name="Utkarsha Vidhale" userId="0517179d-c935-4537-9c43-805e326339ff" providerId="ADAL" clId="{426FFDE8-C62B-49B0-BC7B-5327AFA2644F}" dt="2020-04-25T14:24:40.762" v="681" actId="20577"/>
          <ac:spMkLst>
            <pc:docMk/>
            <pc:sldMk cId="4290669698" sldId="269"/>
            <ac:spMk id="2" creationId="{8BC9B510-19A0-474B-811A-3F18BB8317AB}"/>
          </ac:spMkLst>
        </pc:spChg>
        <pc:spChg chg="mod">
          <ac:chgData name="Utkarsha Vidhale" userId="0517179d-c935-4537-9c43-805e326339ff" providerId="ADAL" clId="{426FFDE8-C62B-49B0-BC7B-5327AFA2644F}" dt="2020-04-25T20:05:04.839" v="2636" actId="6549"/>
          <ac:spMkLst>
            <pc:docMk/>
            <pc:sldMk cId="4290669698" sldId="269"/>
            <ac:spMk id="11" creationId="{E68DF31B-D899-4473-84EC-5DC0269EF371}"/>
          </ac:spMkLst>
        </pc:spChg>
        <pc:picChg chg="add mod">
          <ac:chgData name="Utkarsha Vidhale" userId="0517179d-c935-4537-9c43-805e326339ff" providerId="ADAL" clId="{426FFDE8-C62B-49B0-BC7B-5327AFA2644F}" dt="2020-04-25T14:11:29.527" v="516" actId="1076"/>
          <ac:picMkLst>
            <pc:docMk/>
            <pc:sldMk cId="4290669698" sldId="269"/>
            <ac:picMk id="9" creationId="{FCCEBC34-DAA7-48BA-8BCD-77181A25356E}"/>
          </ac:picMkLst>
        </pc:picChg>
      </pc:sldChg>
      <pc:sldChg chg="addSp delSp modSp">
        <pc:chgData name="Utkarsha Vidhale" userId="0517179d-c935-4537-9c43-805e326339ff" providerId="ADAL" clId="{426FFDE8-C62B-49B0-BC7B-5327AFA2644F}" dt="2020-04-25T14:26:03.234" v="696"/>
        <pc:sldMkLst>
          <pc:docMk/>
          <pc:sldMk cId="1109565783" sldId="275"/>
        </pc:sldMkLst>
        <pc:spChg chg="del">
          <ac:chgData name="Utkarsha Vidhale" userId="0517179d-c935-4537-9c43-805e326339ff" providerId="ADAL" clId="{426FFDE8-C62B-49B0-BC7B-5327AFA2644F}" dt="2020-04-25T14:25:58.422" v="694" actId="478"/>
          <ac:spMkLst>
            <pc:docMk/>
            <pc:sldMk cId="1109565783" sldId="275"/>
            <ac:spMk id="2" creationId="{8BC9B510-19A0-474B-811A-3F18BB8317AB}"/>
          </ac:spMkLst>
        </pc:spChg>
        <pc:spChg chg="add del mod">
          <ac:chgData name="Utkarsha Vidhale" userId="0517179d-c935-4537-9c43-805e326339ff" providerId="ADAL" clId="{426FFDE8-C62B-49B0-BC7B-5327AFA2644F}" dt="2020-04-25T14:26:02.455" v="695" actId="478"/>
          <ac:spMkLst>
            <pc:docMk/>
            <pc:sldMk cId="1109565783" sldId="275"/>
            <ac:spMk id="7" creationId="{84B5445A-563B-428D-B905-4843F406981F}"/>
          </ac:spMkLst>
        </pc:spChg>
        <pc:spChg chg="add">
          <ac:chgData name="Utkarsha Vidhale" userId="0517179d-c935-4537-9c43-805e326339ff" providerId="ADAL" clId="{426FFDE8-C62B-49B0-BC7B-5327AFA2644F}" dt="2020-04-25T14:26:03.234" v="696"/>
          <ac:spMkLst>
            <pc:docMk/>
            <pc:sldMk cId="1109565783" sldId="275"/>
            <ac:spMk id="9" creationId="{6F2B1453-8849-48C2-AEE0-EAB366616837}"/>
          </ac:spMkLst>
        </pc:spChg>
        <pc:spChg chg="mod">
          <ac:chgData name="Utkarsha Vidhale" userId="0517179d-c935-4537-9c43-805e326339ff" providerId="ADAL" clId="{426FFDE8-C62B-49B0-BC7B-5327AFA2644F}" dt="2020-04-25T13:55:26.069" v="1" actId="14100"/>
          <ac:spMkLst>
            <pc:docMk/>
            <pc:sldMk cId="1109565783" sldId="275"/>
            <ac:spMk id="11" creationId="{E68DF31B-D899-4473-84EC-5DC0269EF371}"/>
          </ac:spMkLst>
        </pc:spChg>
        <pc:picChg chg="add">
          <ac:chgData name="Utkarsha Vidhale" userId="0517179d-c935-4537-9c43-805e326339ff" providerId="ADAL" clId="{426FFDE8-C62B-49B0-BC7B-5327AFA2644F}" dt="2020-04-25T14:11:43.997" v="519"/>
          <ac:picMkLst>
            <pc:docMk/>
            <pc:sldMk cId="1109565783" sldId="275"/>
            <ac:picMk id="6" creationId="{0B5696FE-5783-4515-AD1C-B052DAB69D5A}"/>
          </ac:picMkLst>
        </pc:picChg>
      </pc:sldChg>
      <pc:sldChg chg="addSp delSp modSp">
        <pc:chgData name="Utkarsha Vidhale" userId="0517179d-c935-4537-9c43-805e326339ff" providerId="ADAL" clId="{426FFDE8-C62B-49B0-BC7B-5327AFA2644F}" dt="2020-04-25T20:06:15.819" v="2645" actId="14100"/>
        <pc:sldMkLst>
          <pc:docMk/>
          <pc:sldMk cId="2014085012" sldId="276"/>
        </pc:sldMkLst>
        <pc:spChg chg="del">
          <ac:chgData name="Utkarsha Vidhale" userId="0517179d-c935-4537-9c43-805e326339ff" providerId="ADAL" clId="{426FFDE8-C62B-49B0-BC7B-5327AFA2644F}" dt="2020-04-25T14:26:09.702" v="697" actId="478"/>
          <ac:spMkLst>
            <pc:docMk/>
            <pc:sldMk cId="2014085012" sldId="276"/>
            <ac:spMk id="2" creationId="{8BC9B510-19A0-474B-811A-3F18BB8317AB}"/>
          </ac:spMkLst>
        </pc:spChg>
        <pc:spChg chg="add del mod">
          <ac:chgData name="Utkarsha Vidhale" userId="0517179d-c935-4537-9c43-805e326339ff" providerId="ADAL" clId="{426FFDE8-C62B-49B0-BC7B-5327AFA2644F}" dt="2020-04-25T14:26:11.432" v="698" actId="478"/>
          <ac:spMkLst>
            <pc:docMk/>
            <pc:sldMk cId="2014085012" sldId="276"/>
            <ac:spMk id="7" creationId="{0BE7933A-D901-4788-A656-32C6C1612DC5}"/>
          </ac:spMkLst>
        </pc:spChg>
        <pc:spChg chg="add">
          <ac:chgData name="Utkarsha Vidhale" userId="0517179d-c935-4537-9c43-805e326339ff" providerId="ADAL" clId="{426FFDE8-C62B-49B0-BC7B-5327AFA2644F}" dt="2020-04-25T14:26:12.321" v="699"/>
          <ac:spMkLst>
            <pc:docMk/>
            <pc:sldMk cId="2014085012" sldId="276"/>
            <ac:spMk id="9" creationId="{B9232A90-EAC0-448E-9041-0856C26F7AF1}"/>
          </ac:spMkLst>
        </pc:spChg>
        <pc:spChg chg="mod">
          <ac:chgData name="Utkarsha Vidhale" userId="0517179d-c935-4537-9c43-805e326339ff" providerId="ADAL" clId="{426FFDE8-C62B-49B0-BC7B-5327AFA2644F}" dt="2020-04-25T20:06:15.819" v="2645" actId="14100"/>
          <ac:spMkLst>
            <pc:docMk/>
            <pc:sldMk cId="2014085012" sldId="276"/>
            <ac:spMk id="11" creationId="{E68DF31B-D899-4473-84EC-5DC0269EF371}"/>
          </ac:spMkLst>
        </pc:spChg>
        <pc:picChg chg="mod">
          <ac:chgData name="Utkarsha Vidhale" userId="0517179d-c935-4537-9c43-805e326339ff" providerId="ADAL" clId="{426FFDE8-C62B-49B0-BC7B-5327AFA2644F}" dt="2020-04-25T20:06:02.697" v="2644" actId="1076"/>
          <ac:picMkLst>
            <pc:docMk/>
            <pc:sldMk cId="2014085012" sldId="276"/>
            <ac:picMk id="4" creationId="{1367FD23-B9E4-4BF3-88A9-EA5A792C6E3B}"/>
          </ac:picMkLst>
        </pc:picChg>
        <pc:picChg chg="add">
          <ac:chgData name="Utkarsha Vidhale" userId="0517179d-c935-4537-9c43-805e326339ff" providerId="ADAL" clId="{426FFDE8-C62B-49B0-BC7B-5327AFA2644F}" dt="2020-04-25T14:11:46.508" v="520"/>
          <ac:picMkLst>
            <pc:docMk/>
            <pc:sldMk cId="2014085012" sldId="276"/>
            <ac:picMk id="6" creationId="{F9FBDFFF-40E8-426D-802E-639CC5447454}"/>
          </ac:picMkLst>
        </pc:picChg>
      </pc:sldChg>
      <pc:sldChg chg="addSp delSp modSp">
        <pc:chgData name="Utkarsha Vidhale" userId="0517179d-c935-4537-9c43-805e326339ff" providerId="ADAL" clId="{426FFDE8-C62B-49B0-BC7B-5327AFA2644F}" dt="2020-04-25T21:33:46.803" v="3981"/>
        <pc:sldMkLst>
          <pc:docMk/>
          <pc:sldMk cId="1585117120" sldId="277"/>
        </pc:sldMkLst>
        <pc:spChg chg="del">
          <ac:chgData name="Utkarsha Vidhale" userId="0517179d-c935-4537-9c43-805e326339ff" providerId="ADAL" clId="{426FFDE8-C62B-49B0-BC7B-5327AFA2644F}" dt="2020-04-25T14:26:18.071" v="700" actId="478"/>
          <ac:spMkLst>
            <pc:docMk/>
            <pc:sldMk cId="1585117120" sldId="277"/>
            <ac:spMk id="2" creationId="{8BC9B510-19A0-474B-811A-3F18BB8317AB}"/>
          </ac:spMkLst>
        </pc:spChg>
        <pc:spChg chg="add del mod">
          <ac:chgData name="Utkarsha Vidhale" userId="0517179d-c935-4537-9c43-805e326339ff" providerId="ADAL" clId="{426FFDE8-C62B-49B0-BC7B-5327AFA2644F}" dt="2020-04-25T14:26:19.449" v="701" actId="478"/>
          <ac:spMkLst>
            <pc:docMk/>
            <pc:sldMk cId="1585117120" sldId="277"/>
            <ac:spMk id="6" creationId="{D0ED0FEF-EEC4-45FB-AECE-D5FD5E0D3937}"/>
          </ac:spMkLst>
        </pc:spChg>
        <pc:spChg chg="add del mod">
          <ac:chgData name="Utkarsha Vidhale" userId="0517179d-c935-4537-9c43-805e326339ff" providerId="ADAL" clId="{426FFDE8-C62B-49B0-BC7B-5327AFA2644F}" dt="2020-04-25T19:36:05.682" v="2308"/>
          <ac:spMkLst>
            <pc:docMk/>
            <pc:sldMk cId="1585117120" sldId="277"/>
            <ac:spMk id="6" creationId="{F0C6CE60-6E06-4523-89A2-6864FD243970}"/>
          </ac:spMkLst>
        </pc:spChg>
        <pc:spChg chg="add del mod">
          <ac:chgData name="Utkarsha Vidhale" userId="0517179d-c935-4537-9c43-805e326339ff" providerId="ADAL" clId="{426FFDE8-C62B-49B0-BC7B-5327AFA2644F}" dt="2020-04-25T19:36:13.207" v="2310"/>
          <ac:spMkLst>
            <pc:docMk/>
            <pc:sldMk cId="1585117120" sldId="277"/>
            <ac:spMk id="7" creationId="{A0CFD4B6-B38B-420C-940F-4271EAD74454}"/>
          </ac:spMkLst>
        </pc:spChg>
        <pc:spChg chg="add">
          <ac:chgData name="Utkarsha Vidhale" userId="0517179d-c935-4537-9c43-805e326339ff" providerId="ADAL" clId="{426FFDE8-C62B-49B0-BC7B-5327AFA2644F}" dt="2020-04-25T14:26:20.269" v="702"/>
          <ac:spMkLst>
            <pc:docMk/>
            <pc:sldMk cId="1585117120" sldId="277"/>
            <ac:spMk id="8" creationId="{0AECA7B1-EAA2-4142-8C77-44B4C3695360}"/>
          </ac:spMkLst>
        </pc:spChg>
        <pc:spChg chg="add del mod">
          <ac:chgData name="Utkarsha Vidhale" userId="0517179d-c935-4537-9c43-805e326339ff" providerId="ADAL" clId="{426FFDE8-C62B-49B0-BC7B-5327AFA2644F}" dt="2020-04-25T19:36:31.363" v="2317"/>
          <ac:spMkLst>
            <pc:docMk/>
            <pc:sldMk cId="1585117120" sldId="277"/>
            <ac:spMk id="9" creationId="{C999C11F-DF87-4796-92C5-0CA92F6597F7}"/>
          </ac:spMkLst>
        </pc:spChg>
        <pc:spChg chg="add del mod">
          <ac:chgData name="Utkarsha Vidhale" userId="0517179d-c935-4537-9c43-805e326339ff" providerId="ADAL" clId="{426FFDE8-C62B-49B0-BC7B-5327AFA2644F}" dt="2020-04-25T19:36:19.753" v="2313"/>
          <ac:spMkLst>
            <pc:docMk/>
            <pc:sldMk cId="1585117120" sldId="277"/>
            <ac:spMk id="10" creationId="{7A343D29-4970-47B1-BB7B-B8D8BC070A87}"/>
          </ac:spMkLst>
        </pc:spChg>
        <pc:spChg chg="mod">
          <ac:chgData name="Utkarsha Vidhale" userId="0517179d-c935-4537-9c43-805e326339ff" providerId="ADAL" clId="{426FFDE8-C62B-49B0-BC7B-5327AFA2644F}" dt="2020-04-25T21:33:46.803" v="3981"/>
          <ac:spMkLst>
            <pc:docMk/>
            <pc:sldMk cId="1585117120" sldId="277"/>
            <ac:spMk id="11" creationId="{E68DF31B-D899-4473-84EC-5DC0269EF371}"/>
          </ac:spMkLst>
        </pc:spChg>
        <pc:spChg chg="add del mod">
          <ac:chgData name="Utkarsha Vidhale" userId="0517179d-c935-4537-9c43-805e326339ff" providerId="ADAL" clId="{426FFDE8-C62B-49B0-BC7B-5327AFA2644F}" dt="2020-04-25T19:36:29.529" v="2316"/>
          <ac:spMkLst>
            <pc:docMk/>
            <pc:sldMk cId="1585117120" sldId="277"/>
            <ac:spMk id="12" creationId="{0A9433BA-0BA1-41A5-9602-625DCC9ECC45}"/>
          </ac:spMkLst>
        </pc:spChg>
        <pc:picChg chg="add">
          <ac:chgData name="Utkarsha Vidhale" userId="0517179d-c935-4537-9c43-805e326339ff" providerId="ADAL" clId="{426FFDE8-C62B-49B0-BC7B-5327AFA2644F}" dt="2020-04-25T14:11:49.239" v="521"/>
          <ac:picMkLst>
            <pc:docMk/>
            <pc:sldMk cId="1585117120" sldId="277"/>
            <ac:picMk id="5" creationId="{1913422B-7741-47A2-8FBD-673B5B0688F8}"/>
          </ac:picMkLst>
        </pc:picChg>
      </pc:sldChg>
      <pc:sldChg chg="addSp delSp modSp">
        <pc:chgData name="Utkarsha Vidhale" userId="0517179d-c935-4537-9c43-805e326339ff" providerId="ADAL" clId="{426FFDE8-C62B-49B0-BC7B-5327AFA2644F}" dt="2020-04-25T20:05:11.557" v="2638" actId="6549"/>
        <pc:sldMkLst>
          <pc:docMk/>
          <pc:sldMk cId="1556884155" sldId="279"/>
        </pc:sldMkLst>
        <pc:spChg chg="del">
          <ac:chgData name="Utkarsha Vidhale" userId="0517179d-c935-4537-9c43-805e326339ff" providerId="ADAL" clId="{426FFDE8-C62B-49B0-BC7B-5327AFA2644F}" dt="2020-04-25T14:25:04.750" v="684" actId="478"/>
          <ac:spMkLst>
            <pc:docMk/>
            <pc:sldMk cId="1556884155" sldId="279"/>
            <ac:spMk id="2" creationId="{8BC9B510-19A0-474B-811A-3F18BB8317AB}"/>
          </ac:spMkLst>
        </pc:spChg>
        <pc:spChg chg="add del mod">
          <ac:chgData name="Utkarsha Vidhale" userId="0517179d-c935-4537-9c43-805e326339ff" providerId="ADAL" clId="{426FFDE8-C62B-49B0-BC7B-5327AFA2644F}" dt="2020-04-25T14:25:09.979" v="686" actId="478"/>
          <ac:spMkLst>
            <pc:docMk/>
            <pc:sldMk cId="1556884155" sldId="279"/>
            <ac:spMk id="6" creationId="{5CEA2082-8A21-4A10-8586-5373FD1E6E3E}"/>
          </ac:spMkLst>
        </pc:spChg>
        <pc:spChg chg="mod">
          <ac:chgData name="Utkarsha Vidhale" userId="0517179d-c935-4537-9c43-805e326339ff" providerId="ADAL" clId="{426FFDE8-C62B-49B0-BC7B-5327AFA2644F}" dt="2020-04-25T20:05:11.557" v="2638" actId="6549"/>
          <ac:spMkLst>
            <pc:docMk/>
            <pc:sldMk cId="1556884155" sldId="279"/>
            <ac:spMk id="11" creationId="{E68DF31B-D899-4473-84EC-5DC0269EF371}"/>
          </ac:spMkLst>
        </pc:spChg>
        <pc:spChg chg="mod">
          <ac:chgData name="Utkarsha Vidhale" userId="0517179d-c935-4537-9c43-805e326339ff" providerId="ADAL" clId="{426FFDE8-C62B-49B0-BC7B-5327AFA2644F}" dt="2020-04-25T15:48:29.443" v="1949" actId="20577"/>
          <ac:spMkLst>
            <pc:docMk/>
            <pc:sldMk cId="1556884155" sldId="279"/>
            <ac:spMk id="12" creationId="{E28481DD-8346-4DFD-8920-2B72090643CF}"/>
          </ac:spMkLst>
        </pc:spChg>
        <pc:spChg chg="mod">
          <ac:chgData name="Utkarsha Vidhale" userId="0517179d-c935-4537-9c43-805e326339ff" providerId="ADAL" clId="{426FFDE8-C62B-49B0-BC7B-5327AFA2644F}" dt="2020-04-25T15:48:41.790" v="1957" actId="20577"/>
          <ac:spMkLst>
            <pc:docMk/>
            <pc:sldMk cId="1556884155" sldId="279"/>
            <ac:spMk id="13" creationId="{9015E6C8-BDD5-4CB6-8E87-FAB03829E425}"/>
          </ac:spMkLst>
        </pc:spChg>
        <pc:spChg chg="add del">
          <ac:chgData name="Utkarsha Vidhale" userId="0517179d-c935-4537-9c43-805e326339ff" providerId="ADAL" clId="{426FFDE8-C62B-49B0-BC7B-5327AFA2644F}" dt="2020-04-25T14:25:00.982" v="683"/>
          <ac:spMkLst>
            <pc:docMk/>
            <pc:sldMk cId="1556884155" sldId="279"/>
            <ac:spMk id="16" creationId="{F2D85888-F048-4A11-9B87-F87CBF8D6F59}"/>
          </ac:spMkLst>
        </pc:spChg>
        <pc:spChg chg="add del">
          <ac:chgData name="Utkarsha Vidhale" userId="0517179d-c935-4537-9c43-805e326339ff" providerId="ADAL" clId="{426FFDE8-C62B-49B0-BC7B-5327AFA2644F}" dt="2020-04-25T14:25:19.118" v="687" actId="478"/>
          <ac:spMkLst>
            <pc:docMk/>
            <pc:sldMk cId="1556884155" sldId="279"/>
            <ac:spMk id="18" creationId="{5F6CF542-77E9-47DA-9959-14F097D11C4F}"/>
          </ac:spMkLst>
        </pc:spChg>
        <pc:spChg chg="add mod">
          <ac:chgData name="Utkarsha Vidhale" userId="0517179d-c935-4537-9c43-805e326339ff" providerId="ADAL" clId="{426FFDE8-C62B-49B0-BC7B-5327AFA2644F}" dt="2020-04-25T14:25:39.441" v="690" actId="1035"/>
          <ac:spMkLst>
            <pc:docMk/>
            <pc:sldMk cId="1556884155" sldId="279"/>
            <ac:spMk id="19" creationId="{2E847A0F-AC61-4E42-B75F-E9D90DB6B807}"/>
          </ac:spMkLst>
        </pc:spChg>
        <pc:picChg chg="add">
          <ac:chgData name="Utkarsha Vidhale" userId="0517179d-c935-4537-9c43-805e326339ff" providerId="ADAL" clId="{426FFDE8-C62B-49B0-BC7B-5327AFA2644F}" dt="2020-04-25T14:11:38.863" v="517"/>
          <ac:picMkLst>
            <pc:docMk/>
            <pc:sldMk cId="1556884155" sldId="279"/>
            <ac:picMk id="14" creationId="{416977C4-F39F-4A9D-8AD2-340CA0EFE4FB}"/>
          </ac:picMkLst>
        </pc:picChg>
      </pc:sldChg>
      <pc:sldChg chg="addSp delSp modSp">
        <pc:chgData name="Utkarsha Vidhale" userId="0517179d-c935-4537-9c43-805e326339ff" providerId="ADAL" clId="{426FFDE8-C62B-49B0-BC7B-5327AFA2644F}" dt="2020-04-25T19:33:48.759" v="2298" actId="1076"/>
        <pc:sldMkLst>
          <pc:docMk/>
          <pc:sldMk cId="2896714001" sldId="280"/>
        </pc:sldMkLst>
        <pc:spChg chg="del">
          <ac:chgData name="Utkarsha Vidhale" userId="0517179d-c935-4537-9c43-805e326339ff" providerId="ADAL" clId="{426FFDE8-C62B-49B0-BC7B-5327AFA2644F}" dt="2020-04-25T14:25:47.885" v="691" actId="478"/>
          <ac:spMkLst>
            <pc:docMk/>
            <pc:sldMk cId="2896714001" sldId="280"/>
            <ac:spMk id="2" creationId="{8BC9B510-19A0-474B-811A-3F18BB8317AB}"/>
          </ac:spMkLst>
        </pc:spChg>
        <pc:spChg chg="mod">
          <ac:chgData name="Utkarsha Vidhale" userId="0517179d-c935-4537-9c43-805e326339ff" providerId="ADAL" clId="{426FFDE8-C62B-49B0-BC7B-5327AFA2644F}" dt="2020-04-25T19:02:40.571" v="2111" actId="20577"/>
          <ac:spMkLst>
            <pc:docMk/>
            <pc:sldMk cId="2896714001" sldId="280"/>
            <ac:spMk id="4" creationId="{8B4687C3-FD89-4132-A14C-AF0A48B9420F}"/>
          </ac:spMkLst>
        </pc:spChg>
        <pc:spChg chg="add del mod">
          <ac:chgData name="Utkarsha Vidhale" userId="0517179d-c935-4537-9c43-805e326339ff" providerId="ADAL" clId="{426FFDE8-C62B-49B0-BC7B-5327AFA2644F}" dt="2020-04-25T19:02:05.804" v="2106" actId="478"/>
          <ac:spMkLst>
            <pc:docMk/>
            <pc:sldMk cId="2896714001" sldId="280"/>
            <ac:spMk id="6" creationId="{77B9514C-5363-452E-9C0F-460E4DCF5D74}"/>
          </ac:spMkLst>
        </pc:spChg>
        <pc:spChg chg="add del mod">
          <ac:chgData name="Utkarsha Vidhale" userId="0517179d-c935-4537-9c43-805e326339ff" providerId="ADAL" clId="{426FFDE8-C62B-49B0-BC7B-5327AFA2644F}" dt="2020-04-25T14:25:50.267" v="692" actId="478"/>
          <ac:spMkLst>
            <pc:docMk/>
            <pc:sldMk cId="2896714001" sldId="280"/>
            <ac:spMk id="6" creationId="{B799EEE6-2DCF-4C05-8B82-3EDFFA96A9A0}"/>
          </ac:spMkLst>
        </pc:spChg>
        <pc:spChg chg="mod">
          <ac:chgData name="Utkarsha Vidhale" userId="0517179d-c935-4537-9c43-805e326339ff" providerId="ADAL" clId="{426FFDE8-C62B-49B0-BC7B-5327AFA2644F}" dt="2020-04-25T19:10:48.911" v="2128" actId="6549"/>
          <ac:spMkLst>
            <pc:docMk/>
            <pc:sldMk cId="2896714001" sldId="280"/>
            <ac:spMk id="11" creationId="{E68DF31B-D899-4473-84EC-5DC0269EF371}"/>
          </ac:spMkLst>
        </pc:spChg>
        <pc:spChg chg="mod">
          <ac:chgData name="Utkarsha Vidhale" userId="0517179d-c935-4537-9c43-805e326339ff" providerId="ADAL" clId="{426FFDE8-C62B-49B0-BC7B-5327AFA2644F}" dt="2020-04-25T19:02:43.947" v="2114" actId="20577"/>
          <ac:spMkLst>
            <pc:docMk/>
            <pc:sldMk cId="2896714001" sldId="280"/>
            <ac:spMk id="12" creationId="{E28481DD-8346-4DFD-8920-2B72090643CF}"/>
          </ac:spMkLst>
        </pc:spChg>
        <pc:spChg chg="mod">
          <ac:chgData name="Utkarsha Vidhale" userId="0517179d-c935-4537-9c43-805e326339ff" providerId="ADAL" clId="{426FFDE8-C62B-49B0-BC7B-5327AFA2644F}" dt="2020-04-25T19:02:47.070" v="2117" actId="20577"/>
          <ac:spMkLst>
            <pc:docMk/>
            <pc:sldMk cId="2896714001" sldId="280"/>
            <ac:spMk id="13" creationId="{9015E6C8-BDD5-4CB6-8E87-FAB03829E425}"/>
          </ac:spMkLst>
        </pc:spChg>
        <pc:spChg chg="mod">
          <ac:chgData name="Utkarsha Vidhale" userId="0517179d-c935-4537-9c43-805e326339ff" providerId="ADAL" clId="{426FFDE8-C62B-49B0-BC7B-5327AFA2644F}" dt="2020-04-25T18:53:26.062" v="2002" actId="1076"/>
          <ac:spMkLst>
            <pc:docMk/>
            <pc:sldMk cId="2896714001" sldId="280"/>
            <ac:spMk id="14" creationId="{7B699B60-385B-45BE-947D-9C763E966EC7}"/>
          </ac:spMkLst>
        </pc:spChg>
        <pc:spChg chg="mod">
          <ac:chgData name="Utkarsha Vidhale" userId="0517179d-c935-4537-9c43-805e326339ff" providerId="ADAL" clId="{426FFDE8-C62B-49B0-BC7B-5327AFA2644F}" dt="2020-04-25T18:53:29.814" v="2003" actId="1076"/>
          <ac:spMkLst>
            <pc:docMk/>
            <pc:sldMk cId="2896714001" sldId="280"/>
            <ac:spMk id="15" creationId="{D65E0561-79B2-4EDF-A7C9-2825FAD6F29C}"/>
          </ac:spMkLst>
        </pc:spChg>
        <pc:spChg chg="mod">
          <ac:chgData name="Utkarsha Vidhale" userId="0517179d-c935-4537-9c43-805e326339ff" providerId="ADAL" clId="{426FFDE8-C62B-49B0-BC7B-5327AFA2644F}" dt="2020-04-25T18:53:07.853" v="1998" actId="1076"/>
          <ac:spMkLst>
            <pc:docMk/>
            <pc:sldMk cId="2896714001" sldId="280"/>
            <ac:spMk id="16" creationId="{81BDBBB7-FBB6-45D6-991E-9C262A5A011F}"/>
          </ac:spMkLst>
        </pc:spChg>
        <pc:spChg chg="mod">
          <ac:chgData name="Utkarsha Vidhale" userId="0517179d-c935-4537-9c43-805e326339ff" providerId="ADAL" clId="{426FFDE8-C62B-49B0-BC7B-5327AFA2644F}" dt="2020-04-25T18:53:22.548" v="2001" actId="1076"/>
          <ac:spMkLst>
            <pc:docMk/>
            <pc:sldMk cId="2896714001" sldId="280"/>
            <ac:spMk id="17" creationId="{65A9C4B5-A309-4531-AE79-36811BFE2259}"/>
          </ac:spMkLst>
        </pc:spChg>
        <pc:spChg chg="mod">
          <ac:chgData name="Utkarsha Vidhale" userId="0517179d-c935-4537-9c43-805e326339ff" providerId="ADAL" clId="{426FFDE8-C62B-49B0-BC7B-5327AFA2644F}" dt="2020-04-25T19:02:50.001" v="2120" actId="20577"/>
          <ac:spMkLst>
            <pc:docMk/>
            <pc:sldMk cId="2896714001" sldId="280"/>
            <ac:spMk id="18" creationId="{6F19F303-3ABC-43C1-8C2E-13A607EDF655}"/>
          </ac:spMkLst>
        </pc:spChg>
        <pc:spChg chg="add">
          <ac:chgData name="Utkarsha Vidhale" userId="0517179d-c935-4537-9c43-805e326339ff" providerId="ADAL" clId="{426FFDE8-C62B-49B0-BC7B-5327AFA2644F}" dt="2020-04-25T14:25:51.220" v="693"/>
          <ac:spMkLst>
            <pc:docMk/>
            <pc:sldMk cId="2896714001" sldId="280"/>
            <ac:spMk id="20" creationId="{F4EAAE6C-E6CA-4535-97FE-E6E8E967B303}"/>
          </ac:spMkLst>
        </pc:spChg>
        <pc:spChg chg="add del">
          <ac:chgData name="Utkarsha Vidhale" userId="0517179d-c935-4537-9c43-805e326339ff" providerId="ADAL" clId="{426FFDE8-C62B-49B0-BC7B-5327AFA2644F}" dt="2020-04-25T18:52:21.173" v="1993"/>
          <ac:spMkLst>
            <pc:docMk/>
            <pc:sldMk cId="2896714001" sldId="280"/>
            <ac:spMk id="21" creationId="{D0BD277D-9BFF-426A-A5AB-D6D4C631758D}"/>
          </ac:spMkLst>
        </pc:spChg>
        <pc:spChg chg="add del mod">
          <ac:chgData name="Utkarsha Vidhale" userId="0517179d-c935-4537-9c43-805e326339ff" providerId="ADAL" clId="{426FFDE8-C62B-49B0-BC7B-5327AFA2644F}" dt="2020-04-25T19:02:02.626" v="2105" actId="478"/>
          <ac:spMkLst>
            <pc:docMk/>
            <pc:sldMk cId="2896714001" sldId="280"/>
            <ac:spMk id="22" creationId="{1B8D4B74-AECD-4B01-A38F-943D55C7AC3D}"/>
          </ac:spMkLst>
        </pc:spChg>
        <pc:spChg chg="add del mod">
          <ac:chgData name="Utkarsha Vidhale" userId="0517179d-c935-4537-9c43-805e326339ff" providerId="ADAL" clId="{426FFDE8-C62B-49B0-BC7B-5327AFA2644F}" dt="2020-04-25T19:02:00.126" v="2104" actId="478"/>
          <ac:spMkLst>
            <pc:docMk/>
            <pc:sldMk cId="2896714001" sldId="280"/>
            <ac:spMk id="23" creationId="{6B04FBFE-0E9B-4121-95E8-62A251A9C9C8}"/>
          </ac:spMkLst>
        </pc:spChg>
        <pc:spChg chg="add del mod">
          <ac:chgData name="Utkarsha Vidhale" userId="0517179d-c935-4537-9c43-805e326339ff" providerId="ADAL" clId="{426FFDE8-C62B-49B0-BC7B-5327AFA2644F}" dt="2020-04-25T19:01:56.940" v="2103" actId="478"/>
          <ac:spMkLst>
            <pc:docMk/>
            <pc:sldMk cId="2896714001" sldId="280"/>
            <ac:spMk id="24" creationId="{FA16F4A5-1AC0-4D7C-87CD-F1AA994D9506}"/>
          </ac:spMkLst>
        </pc:spChg>
        <pc:spChg chg="add mod">
          <ac:chgData name="Utkarsha Vidhale" userId="0517179d-c935-4537-9c43-805e326339ff" providerId="ADAL" clId="{426FFDE8-C62B-49B0-BC7B-5327AFA2644F}" dt="2020-04-25T19:01:22.156" v="2099" actId="1076"/>
          <ac:spMkLst>
            <pc:docMk/>
            <pc:sldMk cId="2896714001" sldId="280"/>
            <ac:spMk id="25" creationId="{DD06FE76-2277-49A9-9275-21FB64554A0D}"/>
          </ac:spMkLst>
        </pc:spChg>
        <pc:spChg chg="add mod">
          <ac:chgData name="Utkarsha Vidhale" userId="0517179d-c935-4537-9c43-805e326339ff" providerId="ADAL" clId="{426FFDE8-C62B-49B0-BC7B-5327AFA2644F}" dt="2020-04-25T19:01:28.264" v="2100" actId="1076"/>
          <ac:spMkLst>
            <pc:docMk/>
            <pc:sldMk cId="2896714001" sldId="280"/>
            <ac:spMk id="26" creationId="{2B9E6F16-690D-4D24-944E-69756B838629}"/>
          </ac:spMkLst>
        </pc:spChg>
        <pc:spChg chg="add mod">
          <ac:chgData name="Utkarsha Vidhale" userId="0517179d-c935-4537-9c43-805e326339ff" providerId="ADAL" clId="{426FFDE8-C62B-49B0-BC7B-5327AFA2644F}" dt="2020-04-25T19:01:36.173" v="2101" actId="1076"/>
          <ac:spMkLst>
            <pc:docMk/>
            <pc:sldMk cId="2896714001" sldId="280"/>
            <ac:spMk id="27" creationId="{1E1A31EA-BAFC-4E99-9D39-F6AFC7951098}"/>
          </ac:spMkLst>
        </pc:spChg>
        <pc:graphicFrameChg chg="add del mod modGraphic">
          <ac:chgData name="Utkarsha Vidhale" userId="0517179d-c935-4537-9c43-805e326339ff" providerId="ADAL" clId="{426FFDE8-C62B-49B0-BC7B-5327AFA2644F}" dt="2020-04-25T18:52:35.580" v="1994" actId="478"/>
          <ac:graphicFrameMkLst>
            <pc:docMk/>
            <pc:sldMk cId="2896714001" sldId="280"/>
            <ac:graphicFrameMk id="2" creationId="{5E16638C-A761-49DA-BA74-FFE47ECC2788}"/>
          </ac:graphicFrameMkLst>
        </pc:graphicFrameChg>
        <pc:graphicFrameChg chg="add mod modGraphic">
          <ac:chgData name="Utkarsha Vidhale" userId="0517179d-c935-4537-9c43-805e326339ff" providerId="ADAL" clId="{426FFDE8-C62B-49B0-BC7B-5327AFA2644F}" dt="2020-04-25T19:33:48.759" v="2298" actId="1076"/>
          <ac:graphicFrameMkLst>
            <pc:docMk/>
            <pc:sldMk cId="2896714001" sldId="280"/>
            <ac:graphicFrameMk id="7" creationId="{10F05DB2-9CCA-48DB-9009-030EDAD27615}"/>
          </ac:graphicFrameMkLst>
        </pc:graphicFrameChg>
        <pc:picChg chg="add">
          <ac:chgData name="Utkarsha Vidhale" userId="0517179d-c935-4537-9c43-805e326339ff" providerId="ADAL" clId="{426FFDE8-C62B-49B0-BC7B-5327AFA2644F}" dt="2020-04-25T14:11:41.743" v="518"/>
          <ac:picMkLst>
            <pc:docMk/>
            <pc:sldMk cId="2896714001" sldId="280"/>
            <ac:picMk id="19" creationId="{B70649EA-C947-4706-BCC0-B1FDD8F529AB}"/>
          </ac:picMkLst>
        </pc:picChg>
      </pc:sldChg>
      <pc:sldChg chg="addSp delSp modSp">
        <pc:chgData name="Utkarsha Vidhale" userId="0517179d-c935-4537-9c43-805e326339ff" providerId="ADAL" clId="{426FFDE8-C62B-49B0-BC7B-5327AFA2644F}" dt="2020-04-25T20:14:27.360" v="2673" actId="1076"/>
        <pc:sldMkLst>
          <pc:docMk/>
          <pc:sldMk cId="2081841272" sldId="282"/>
        </pc:sldMkLst>
        <pc:spChg chg="del">
          <ac:chgData name="Utkarsha Vidhale" userId="0517179d-c935-4537-9c43-805e326339ff" providerId="ADAL" clId="{426FFDE8-C62B-49B0-BC7B-5327AFA2644F}" dt="2020-04-25T15:20:38.333" v="1620" actId="478"/>
          <ac:spMkLst>
            <pc:docMk/>
            <pc:sldMk cId="2081841272" sldId="282"/>
            <ac:spMk id="2" creationId="{34C5DB01-B145-417A-AE6C-EB479D13394D}"/>
          </ac:spMkLst>
        </pc:spChg>
        <pc:spChg chg="add del mod">
          <ac:chgData name="Utkarsha Vidhale" userId="0517179d-c935-4537-9c43-805e326339ff" providerId="ADAL" clId="{426FFDE8-C62B-49B0-BC7B-5327AFA2644F}" dt="2020-04-25T15:20:43" v="1621" actId="478"/>
          <ac:spMkLst>
            <pc:docMk/>
            <pc:sldMk cId="2081841272" sldId="282"/>
            <ac:spMk id="4" creationId="{B057FC25-3CEA-4F29-A109-170265039271}"/>
          </ac:spMkLst>
        </pc:spChg>
        <pc:spChg chg="add mod">
          <ac:chgData name="Utkarsha Vidhale" userId="0517179d-c935-4537-9c43-805e326339ff" providerId="ADAL" clId="{426FFDE8-C62B-49B0-BC7B-5327AFA2644F}" dt="2020-04-25T15:18:32.930" v="1594" actId="14100"/>
          <ac:spMkLst>
            <pc:docMk/>
            <pc:sldMk cId="2081841272" sldId="282"/>
            <ac:spMk id="6" creationId="{96A3B502-0D84-479C-AA7E-B91FE62C56E2}"/>
          </ac:spMkLst>
        </pc:spChg>
        <pc:spChg chg="add mod">
          <ac:chgData name="Utkarsha Vidhale" userId="0517179d-c935-4537-9c43-805e326339ff" providerId="ADAL" clId="{426FFDE8-C62B-49B0-BC7B-5327AFA2644F}" dt="2020-04-25T15:20:23.688" v="1619" actId="20577"/>
          <ac:spMkLst>
            <pc:docMk/>
            <pc:sldMk cId="2081841272" sldId="282"/>
            <ac:spMk id="7" creationId="{1B08ADC4-5E62-401F-8975-D2E55D64BDA7}"/>
          </ac:spMkLst>
        </pc:spChg>
        <pc:spChg chg="add mod">
          <ac:chgData name="Utkarsha Vidhale" userId="0517179d-c935-4537-9c43-805e326339ff" providerId="ADAL" clId="{426FFDE8-C62B-49B0-BC7B-5327AFA2644F}" dt="2020-04-25T15:28:33.368" v="1689" actId="20577"/>
          <ac:spMkLst>
            <pc:docMk/>
            <pc:sldMk cId="2081841272" sldId="282"/>
            <ac:spMk id="10" creationId="{67311F4A-9811-4D08-B3BF-60FED3958693}"/>
          </ac:spMkLst>
        </pc:spChg>
        <pc:spChg chg="mod">
          <ac:chgData name="Utkarsha Vidhale" userId="0517179d-c935-4537-9c43-805e326339ff" providerId="ADAL" clId="{426FFDE8-C62B-49B0-BC7B-5327AFA2644F}" dt="2020-04-25T15:18:43.882" v="1596" actId="1076"/>
          <ac:spMkLst>
            <pc:docMk/>
            <pc:sldMk cId="2081841272" sldId="282"/>
            <ac:spMk id="50" creationId="{189D916A-E067-4D42-801C-B27DFDAC1147}"/>
          </ac:spMkLst>
        </pc:spChg>
        <pc:graphicFrameChg chg="mod">
          <ac:chgData name="Utkarsha Vidhale" userId="0517179d-c935-4537-9c43-805e326339ff" providerId="ADAL" clId="{426FFDE8-C62B-49B0-BC7B-5327AFA2644F}" dt="2020-04-25T20:14:27.360" v="2673" actId="1076"/>
          <ac:graphicFrameMkLst>
            <pc:docMk/>
            <pc:sldMk cId="2081841272" sldId="282"/>
            <ac:graphicFrameMk id="35" creationId="{BC1F42F7-8DC9-4614-AE26-C10397015D5D}"/>
          </ac:graphicFrameMkLst>
        </pc:graphicFrameChg>
      </pc:sldChg>
      <pc:sldChg chg="addSp delSp modSp del">
        <pc:chgData name="Utkarsha Vidhale" userId="0517179d-c935-4537-9c43-805e326339ff" providerId="ADAL" clId="{426FFDE8-C62B-49B0-BC7B-5327AFA2644F}" dt="2020-04-25T15:02:00.520" v="1224" actId="2696"/>
        <pc:sldMkLst>
          <pc:docMk/>
          <pc:sldMk cId="3550154495" sldId="283"/>
        </pc:sldMkLst>
        <pc:spChg chg="del">
          <ac:chgData name="Utkarsha Vidhale" userId="0517179d-c935-4537-9c43-805e326339ff" providerId="ADAL" clId="{426FFDE8-C62B-49B0-BC7B-5327AFA2644F}" dt="2020-04-25T14:26:31.702" v="703" actId="478"/>
          <ac:spMkLst>
            <pc:docMk/>
            <pc:sldMk cId="3550154495" sldId="283"/>
            <ac:spMk id="2" creationId="{54224B92-6333-4B85-970C-E64E555D3A86}"/>
          </ac:spMkLst>
        </pc:spChg>
        <pc:spChg chg="del">
          <ac:chgData name="Utkarsha Vidhale" userId="0517179d-c935-4537-9c43-805e326339ff" providerId="ADAL" clId="{426FFDE8-C62B-49B0-BC7B-5327AFA2644F}" dt="2020-04-25T14:42:34.881" v="922"/>
          <ac:spMkLst>
            <pc:docMk/>
            <pc:sldMk cId="3550154495" sldId="283"/>
            <ac:spMk id="3" creationId="{C1D0E36B-7246-4AAB-93C1-17A3BCDF94ED}"/>
          </ac:spMkLst>
        </pc:spChg>
        <pc:spChg chg="del">
          <ac:chgData name="Utkarsha Vidhale" userId="0517179d-c935-4537-9c43-805e326339ff" providerId="ADAL" clId="{426FFDE8-C62B-49B0-BC7B-5327AFA2644F}" dt="2020-04-25T14:42:21.957" v="920"/>
          <ac:spMkLst>
            <pc:docMk/>
            <pc:sldMk cId="3550154495" sldId="283"/>
            <ac:spMk id="4" creationId="{CE4AB13D-0ECB-43C9-BF7C-9E039E8DDA9A}"/>
          </ac:spMkLst>
        </pc:spChg>
        <pc:spChg chg="add del mod">
          <ac:chgData name="Utkarsha Vidhale" userId="0517179d-c935-4537-9c43-805e326339ff" providerId="ADAL" clId="{426FFDE8-C62B-49B0-BC7B-5327AFA2644F}" dt="2020-04-25T14:26:34.170" v="704" actId="478"/>
          <ac:spMkLst>
            <pc:docMk/>
            <pc:sldMk cId="3550154495" sldId="283"/>
            <ac:spMk id="6" creationId="{8746DCAB-EC98-44C9-AC14-0CE9DABDEE79}"/>
          </ac:spMkLst>
        </pc:spChg>
        <pc:spChg chg="add mod">
          <ac:chgData name="Utkarsha Vidhale" userId="0517179d-c935-4537-9c43-805e326339ff" providerId="ADAL" clId="{426FFDE8-C62B-49B0-BC7B-5327AFA2644F}" dt="2020-04-25T14:48:53.969" v="1052"/>
          <ac:spMkLst>
            <pc:docMk/>
            <pc:sldMk cId="3550154495" sldId="283"/>
            <ac:spMk id="7" creationId="{6C748671-A8CA-4357-B7CF-19C0B9BC8900}"/>
          </ac:spMkLst>
        </pc:spChg>
        <pc:spChg chg="add del mod">
          <ac:chgData name="Utkarsha Vidhale" userId="0517179d-c935-4537-9c43-805e326339ff" providerId="ADAL" clId="{426FFDE8-C62B-49B0-BC7B-5327AFA2644F}" dt="2020-04-25T14:40:23.565" v="840"/>
          <ac:spMkLst>
            <pc:docMk/>
            <pc:sldMk cId="3550154495" sldId="283"/>
            <ac:spMk id="8" creationId="{4783A943-B9F7-47CB-91B1-F8B10BC54A50}"/>
          </ac:spMkLst>
        </pc:spChg>
        <pc:spChg chg="add del mod">
          <ac:chgData name="Utkarsha Vidhale" userId="0517179d-c935-4537-9c43-805e326339ff" providerId="ADAL" clId="{426FFDE8-C62B-49B0-BC7B-5327AFA2644F}" dt="2020-04-25T14:41:19.983" v="843"/>
          <ac:spMkLst>
            <pc:docMk/>
            <pc:sldMk cId="3550154495" sldId="283"/>
            <ac:spMk id="9" creationId="{18E40260-1388-457D-8B10-F91F9A7540DF}"/>
          </ac:spMkLst>
        </pc:spChg>
        <pc:spChg chg="add del mod">
          <ac:chgData name="Utkarsha Vidhale" userId="0517179d-c935-4537-9c43-805e326339ff" providerId="ADAL" clId="{426FFDE8-C62B-49B0-BC7B-5327AFA2644F}" dt="2020-04-25T14:42:54.629" v="925" actId="478"/>
          <ac:spMkLst>
            <pc:docMk/>
            <pc:sldMk cId="3550154495" sldId="283"/>
            <ac:spMk id="10" creationId="{EF254C56-7483-495D-BCEE-BB42D3E04B9F}"/>
          </ac:spMkLst>
        </pc:spChg>
        <pc:spChg chg="add del mod">
          <ac:chgData name="Utkarsha Vidhale" userId="0517179d-c935-4537-9c43-805e326339ff" providerId="ADAL" clId="{426FFDE8-C62B-49B0-BC7B-5327AFA2644F}" dt="2020-04-25T14:43:55.706" v="935" actId="478"/>
          <ac:spMkLst>
            <pc:docMk/>
            <pc:sldMk cId="3550154495" sldId="283"/>
            <ac:spMk id="11" creationId="{485AD80C-F206-46C1-A2AA-3994681092C0}"/>
          </ac:spMkLst>
        </pc:spChg>
        <pc:spChg chg="add del mod">
          <ac:chgData name="Utkarsha Vidhale" userId="0517179d-c935-4537-9c43-805e326339ff" providerId="ADAL" clId="{426FFDE8-C62B-49B0-BC7B-5327AFA2644F}" dt="2020-04-25T14:49:22.197" v="1075"/>
          <ac:spMkLst>
            <pc:docMk/>
            <pc:sldMk cId="3550154495" sldId="283"/>
            <ac:spMk id="12" creationId="{7A2497C0-AD51-4DE3-99B0-90BF0A7E10EE}"/>
          </ac:spMkLst>
        </pc:spChg>
        <pc:spChg chg="add del mod">
          <ac:chgData name="Utkarsha Vidhale" userId="0517179d-c935-4537-9c43-805e326339ff" providerId="ADAL" clId="{426FFDE8-C62B-49B0-BC7B-5327AFA2644F}" dt="2020-04-25T14:50:22.247" v="1086"/>
          <ac:spMkLst>
            <pc:docMk/>
            <pc:sldMk cId="3550154495" sldId="283"/>
            <ac:spMk id="15" creationId="{EA854CCA-4DC4-475E-A5CE-48941E9BA7C4}"/>
          </ac:spMkLst>
        </pc:spChg>
        <pc:spChg chg="add del mod">
          <ac:chgData name="Utkarsha Vidhale" userId="0517179d-c935-4537-9c43-805e326339ff" providerId="ADAL" clId="{426FFDE8-C62B-49B0-BC7B-5327AFA2644F}" dt="2020-04-25T14:50:42.121" v="1091"/>
          <ac:spMkLst>
            <pc:docMk/>
            <pc:sldMk cId="3550154495" sldId="283"/>
            <ac:spMk id="16" creationId="{095FF6E3-97E0-471C-86A2-08DE244967F7}"/>
          </ac:spMkLst>
        </pc:spChg>
        <pc:spChg chg="add mod">
          <ac:chgData name="Utkarsha Vidhale" userId="0517179d-c935-4537-9c43-805e326339ff" providerId="ADAL" clId="{426FFDE8-C62B-49B0-BC7B-5327AFA2644F}" dt="2020-04-25T14:49:22.197" v="1075"/>
          <ac:spMkLst>
            <pc:docMk/>
            <pc:sldMk cId="3550154495" sldId="283"/>
            <ac:spMk id="17" creationId="{F0E3AA0B-F622-407E-A06A-A44BC2EC8D69}"/>
          </ac:spMkLst>
        </pc:spChg>
        <pc:picChg chg="add del mod modCrop">
          <ac:chgData name="Utkarsha Vidhale" userId="0517179d-c935-4537-9c43-805e326339ff" providerId="ADAL" clId="{426FFDE8-C62B-49B0-BC7B-5327AFA2644F}" dt="2020-04-25T14:50:57.600" v="1094"/>
          <ac:picMkLst>
            <pc:docMk/>
            <pc:sldMk cId="3550154495" sldId="283"/>
            <ac:picMk id="13" creationId="{585FDA63-C1B5-47B2-B379-E1BC332AA71B}"/>
          </ac:picMkLst>
        </pc:picChg>
        <pc:picChg chg="add del mod modCrop">
          <ac:chgData name="Utkarsha Vidhale" userId="0517179d-c935-4537-9c43-805e326339ff" providerId="ADAL" clId="{426FFDE8-C62B-49B0-BC7B-5327AFA2644F}" dt="2020-04-25T14:53:17.290" v="1107"/>
          <ac:picMkLst>
            <pc:docMk/>
            <pc:sldMk cId="3550154495" sldId="283"/>
            <ac:picMk id="14" creationId="{C6DD6C67-170C-48C5-8499-1CF053B1AEB8}"/>
          </ac:picMkLst>
        </pc:picChg>
      </pc:sldChg>
      <pc:sldChg chg="addSp delSp modSp">
        <pc:chgData name="Utkarsha Vidhale" userId="0517179d-c935-4537-9c43-805e326339ff" providerId="ADAL" clId="{426FFDE8-C62B-49B0-BC7B-5327AFA2644F}" dt="2020-04-25T20:16:01.639" v="2691" actId="20577"/>
        <pc:sldMkLst>
          <pc:docMk/>
          <pc:sldMk cId="3812458562" sldId="284"/>
        </pc:sldMkLst>
        <pc:spChg chg="del">
          <ac:chgData name="Utkarsha Vidhale" userId="0517179d-c935-4537-9c43-805e326339ff" providerId="ADAL" clId="{426FFDE8-C62B-49B0-BC7B-5327AFA2644F}" dt="2020-04-25T15:20:52.310" v="1623" actId="478"/>
          <ac:spMkLst>
            <pc:docMk/>
            <pc:sldMk cId="3812458562" sldId="284"/>
            <ac:spMk id="2" creationId="{34C5DB01-B145-417A-AE6C-EB479D13394D}"/>
          </ac:spMkLst>
        </pc:spChg>
        <pc:spChg chg="mod">
          <ac:chgData name="Utkarsha Vidhale" userId="0517179d-c935-4537-9c43-805e326339ff" providerId="ADAL" clId="{426FFDE8-C62B-49B0-BC7B-5327AFA2644F}" dt="2020-04-25T15:21:04.254" v="1626" actId="1076"/>
          <ac:spMkLst>
            <pc:docMk/>
            <pc:sldMk cId="3812458562" sldId="284"/>
            <ac:spMk id="4" creationId="{D12A829F-0835-492E-8648-CD3AA0EA2018}"/>
          </ac:spMkLst>
        </pc:spChg>
        <pc:spChg chg="add del mod">
          <ac:chgData name="Utkarsha Vidhale" userId="0517179d-c935-4537-9c43-805e326339ff" providerId="ADAL" clId="{426FFDE8-C62B-49B0-BC7B-5327AFA2644F}" dt="2020-04-25T15:20:54.246" v="1624" actId="478"/>
          <ac:spMkLst>
            <pc:docMk/>
            <pc:sldMk cId="3812458562" sldId="284"/>
            <ac:spMk id="5" creationId="{78557BC5-1505-4FA7-ABFE-E9C971603DCA}"/>
          </ac:spMkLst>
        </pc:spChg>
        <pc:spChg chg="add mod">
          <ac:chgData name="Utkarsha Vidhale" userId="0517179d-c935-4537-9c43-805e326339ff" providerId="ADAL" clId="{426FFDE8-C62B-49B0-BC7B-5327AFA2644F}" dt="2020-04-25T15:28:38.012" v="1691" actId="20577"/>
          <ac:spMkLst>
            <pc:docMk/>
            <pc:sldMk cId="3812458562" sldId="284"/>
            <ac:spMk id="7" creationId="{0B389844-E05D-4C17-931A-B7B32B7DB747}"/>
          </ac:spMkLst>
        </pc:spChg>
        <pc:spChg chg="add">
          <ac:chgData name="Utkarsha Vidhale" userId="0517179d-c935-4537-9c43-805e326339ff" providerId="ADAL" clId="{426FFDE8-C62B-49B0-BC7B-5327AFA2644F}" dt="2020-04-25T15:21:05.021" v="1627"/>
          <ac:spMkLst>
            <pc:docMk/>
            <pc:sldMk cId="3812458562" sldId="284"/>
            <ac:spMk id="8" creationId="{A9631177-5FB7-4AD3-8AED-272FDD4B4787}"/>
          </ac:spMkLst>
        </pc:spChg>
        <pc:spChg chg="add mod">
          <ac:chgData name="Utkarsha Vidhale" userId="0517179d-c935-4537-9c43-805e326339ff" providerId="ADAL" clId="{426FFDE8-C62B-49B0-BC7B-5327AFA2644F}" dt="2020-04-25T20:16:01.639" v="2691" actId="20577"/>
          <ac:spMkLst>
            <pc:docMk/>
            <pc:sldMk cId="3812458562" sldId="284"/>
            <ac:spMk id="9" creationId="{9BAFB60A-5B59-4E40-846E-BA94B707CE18}"/>
          </ac:spMkLst>
        </pc:spChg>
        <pc:graphicFrameChg chg="mod">
          <ac:chgData name="Utkarsha Vidhale" userId="0517179d-c935-4537-9c43-805e326339ff" providerId="ADAL" clId="{426FFDE8-C62B-49B0-BC7B-5327AFA2644F}" dt="2020-04-25T20:15:50.012" v="2685" actId="20577"/>
          <ac:graphicFrameMkLst>
            <pc:docMk/>
            <pc:sldMk cId="3812458562" sldId="284"/>
            <ac:graphicFrameMk id="35" creationId="{BC1F42F7-8DC9-4614-AE26-C10397015D5D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5T20:17:00.783" v="2714" actId="20577"/>
        <pc:sldMkLst>
          <pc:docMk/>
          <pc:sldMk cId="241069216" sldId="285"/>
        </pc:sldMkLst>
        <pc:spChg chg="del">
          <ac:chgData name="Utkarsha Vidhale" userId="0517179d-c935-4537-9c43-805e326339ff" providerId="ADAL" clId="{426FFDE8-C62B-49B0-BC7B-5327AFA2644F}" dt="2020-04-25T15:22:06.272" v="1639" actId="478"/>
          <ac:spMkLst>
            <pc:docMk/>
            <pc:sldMk cId="241069216" sldId="285"/>
            <ac:spMk id="2" creationId="{34C5DB01-B145-417A-AE6C-EB479D13394D}"/>
          </ac:spMkLst>
        </pc:spChg>
        <pc:spChg chg="add del mod">
          <ac:chgData name="Utkarsha Vidhale" userId="0517179d-c935-4537-9c43-805e326339ff" providerId="ADAL" clId="{426FFDE8-C62B-49B0-BC7B-5327AFA2644F}" dt="2020-04-25T15:22:07.974" v="1640" actId="478"/>
          <ac:spMkLst>
            <pc:docMk/>
            <pc:sldMk cId="241069216" sldId="285"/>
            <ac:spMk id="4" creationId="{0687860C-A60A-4442-BE8E-884A3F610402}"/>
          </ac:spMkLst>
        </pc:spChg>
        <pc:spChg chg="mod">
          <ac:chgData name="Utkarsha Vidhale" userId="0517179d-c935-4537-9c43-805e326339ff" providerId="ADAL" clId="{426FFDE8-C62B-49B0-BC7B-5327AFA2644F}" dt="2020-04-25T15:21:37.329" v="1632" actId="1076"/>
          <ac:spMkLst>
            <pc:docMk/>
            <pc:sldMk cId="241069216" sldId="285"/>
            <ac:spMk id="5" creationId="{4A454011-FE54-47E8-88F6-FCEED4A51AAD}"/>
          </ac:spMkLst>
        </pc:spChg>
        <pc:spChg chg="add mod">
          <ac:chgData name="Utkarsha Vidhale" userId="0517179d-c935-4537-9c43-805e326339ff" providerId="ADAL" clId="{426FFDE8-C62B-49B0-BC7B-5327AFA2644F}" dt="2020-04-25T20:16:48.556" v="2704" actId="20577"/>
          <ac:spMkLst>
            <pc:docMk/>
            <pc:sldMk cId="241069216" sldId="285"/>
            <ac:spMk id="6" creationId="{A7EBE43E-D283-4D4C-8BA9-B8EE6F9A158D}"/>
          </ac:spMkLst>
        </pc:spChg>
        <pc:spChg chg="add">
          <ac:chgData name="Utkarsha Vidhale" userId="0517179d-c935-4537-9c43-805e326339ff" providerId="ADAL" clId="{426FFDE8-C62B-49B0-BC7B-5327AFA2644F}" dt="2020-04-25T15:21:30.395" v="1631"/>
          <ac:spMkLst>
            <pc:docMk/>
            <pc:sldMk cId="241069216" sldId="285"/>
            <ac:spMk id="7" creationId="{BB9ADF6D-F99D-48E7-BC80-A21E24851642}"/>
          </ac:spMkLst>
        </pc:spChg>
        <pc:spChg chg="add mod">
          <ac:chgData name="Utkarsha Vidhale" userId="0517179d-c935-4537-9c43-805e326339ff" providerId="ADAL" clId="{426FFDE8-C62B-49B0-BC7B-5327AFA2644F}" dt="2020-04-25T15:28:42.281" v="1693" actId="20577"/>
          <ac:spMkLst>
            <pc:docMk/>
            <pc:sldMk cId="241069216" sldId="285"/>
            <ac:spMk id="9" creationId="{0C1698AB-0B45-4DDD-B26B-C5728A0F0B51}"/>
          </ac:spMkLst>
        </pc:spChg>
        <pc:graphicFrameChg chg="mod">
          <ac:chgData name="Utkarsha Vidhale" userId="0517179d-c935-4537-9c43-805e326339ff" providerId="ADAL" clId="{426FFDE8-C62B-49B0-BC7B-5327AFA2644F}" dt="2020-04-25T20:17:00.783" v="2714" actId="20577"/>
          <ac:graphicFrameMkLst>
            <pc:docMk/>
            <pc:sldMk cId="241069216" sldId="285"/>
            <ac:graphicFrameMk id="35" creationId="{BC1F42F7-8DC9-4614-AE26-C10397015D5D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5T20:48:18.944" v="3146" actId="20577"/>
        <pc:sldMkLst>
          <pc:docMk/>
          <pc:sldMk cId="310049527" sldId="286"/>
        </pc:sldMkLst>
        <pc:spChg chg="del">
          <ac:chgData name="Utkarsha Vidhale" userId="0517179d-c935-4537-9c43-805e326339ff" providerId="ADAL" clId="{426FFDE8-C62B-49B0-BC7B-5327AFA2644F}" dt="2020-04-25T15:23:28.744" v="1656" actId="478"/>
          <ac:spMkLst>
            <pc:docMk/>
            <pc:sldMk cId="310049527" sldId="286"/>
            <ac:spMk id="2" creationId="{34C5DB01-B145-417A-AE6C-EB479D13394D}"/>
          </ac:spMkLst>
        </pc:spChg>
        <pc:spChg chg="add del mod">
          <ac:chgData name="Utkarsha Vidhale" userId="0517179d-c935-4537-9c43-805e326339ff" providerId="ADAL" clId="{426FFDE8-C62B-49B0-BC7B-5327AFA2644F}" dt="2020-04-25T15:23:32.481" v="1657" actId="478"/>
          <ac:spMkLst>
            <pc:docMk/>
            <pc:sldMk cId="310049527" sldId="286"/>
            <ac:spMk id="4" creationId="{21FC7B99-53D5-494C-B9AF-E58928AF1982}"/>
          </ac:spMkLst>
        </pc:spChg>
        <pc:spChg chg="mod">
          <ac:chgData name="Utkarsha Vidhale" userId="0517179d-c935-4537-9c43-805e326339ff" providerId="ADAL" clId="{426FFDE8-C62B-49B0-BC7B-5327AFA2644F}" dt="2020-04-25T15:23:07.992" v="1652" actId="1076"/>
          <ac:spMkLst>
            <pc:docMk/>
            <pc:sldMk cId="310049527" sldId="286"/>
            <ac:spMk id="5" creationId="{4FDA13A0-B945-4E76-9CEB-A8E019FA6024}"/>
          </ac:spMkLst>
        </pc:spChg>
        <pc:spChg chg="add mod">
          <ac:chgData name="Utkarsha Vidhale" userId="0517179d-c935-4537-9c43-805e326339ff" providerId="ADAL" clId="{426FFDE8-C62B-49B0-BC7B-5327AFA2644F}" dt="2020-04-25T20:18:46.337" v="2731" actId="20577"/>
          <ac:spMkLst>
            <pc:docMk/>
            <pc:sldMk cId="310049527" sldId="286"/>
            <ac:spMk id="6" creationId="{ED479464-19F0-42F2-9F3D-3A1ECF7A6052}"/>
          </ac:spMkLst>
        </pc:spChg>
        <pc:spChg chg="add">
          <ac:chgData name="Utkarsha Vidhale" userId="0517179d-c935-4537-9c43-805e326339ff" providerId="ADAL" clId="{426FFDE8-C62B-49B0-BC7B-5327AFA2644F}" dt="2020-04-25T15:23:08.861" v="1653"/>
          <ac:spMkLst>
            <pc:docMk/>
            <pc:sldMk cId="310049527" sldId="286"/>
            <ac:spMk id="7" creationId="{DF552218-B187-40FF-85F1-F867C7BFCD25}"/>
          </ac:spMkLst>
        </pc:spChg>
        <pc:spChg chg="add mod">
          <ac:chgData name="Utkarsha Vidhale" userId="0517179d-c935-4537-9c43-805e326339ff" providerId="ADAL" clId="{426FFDE8-C62B-49B0-BC7B-5327AFA2644F}" dt="2020-04-25T15:28:51.581" v="1697" actId="20577"/>
          <ac:spMkLst>
            <pc:docMk/>
            <pc:sldMk cId="310049527" sldId="286"/>
            <ac:spMk id="9" creationId="{F82BA526-FFB4-4528-BFC6-FFCE4EE91AF1}"/>
          </ac:spMkLst>
        </pc:spChg>
        <pc:graphicFrameChg chg="mod">
          <ac:chgData name="Utkarsha Vidhale" userId="0517179d-c935-4537-9c43-805e326339ff" providerId="ADAL" clId="{426FFDE8-C62B-49B0-BC7B-5327AFA2644F}" dt="2020-04-25T20:48:18.944" v="3146" actId="20577"/>
          <ac:graphicFrameMkLst>
            <pc:docMk/>
            <pc:sldMk cId="310049527" sldId="286"/>
            <ac:graphicFrameMk id="35" creationId="{BC1F42F7-8DC9-4614-AE26-C10397015D5D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5T20:48:28.075" v="3158" actId="20577"/>
        <pc:sldMkLst>
          <pc:docMk/>
          <pc:sldMk cId="3443143819" sldId="287"/>
        </pc:sldMkLst>
        <pc:spChg chg="del">
          <ac:chgData name="Utkarsha Vidhale" userId="0517179d-c935-4537-9c43-805e326339ff" providerId="ADAL" clId="{426FFDE8-C62B-49B0-BC7B-5327AFA2644F}" dt="2020-04-25T15:23:38.326" v="1659" actId="478"/>
          <ac:spMkLst>
            <pc:docMk/>
            <pc:sldMk cId="3443143819" sldId="287"/>
            <ac:spMk id="2" creationId="{34C5DB01-B145-417A-AE6C-EB479D13394D}"/>
          </ac:spMkLst>
        </pc:spChg>
        <pc:spChg chg="mod">
          <ac:chgData name="Utkarsha Vidhale" userId="0517179d-c935-4537-9c43-805e326339ff" providerId="ADAL" clId="{426FFDE8-C62B-49B0-BC7B-5327AFA2644F}" dt="2020-04-25T15:23:58.825" v="1664" actId="1076"/>
          <ac:spMkLst>
            <pc:docMk/>
            <pc:sldMk cId="3443143819" sldId="287"/>
            <ac:spMk id="4" creationId="{3C72FC11-DD63-4E7E-9181-22890661D118}"/>
          </ac:spMkLst>
        </pc:spChg>
        <pc:spChg chg="add del mod">
          <ac:chgData name="Utkarsha Vidhale" userId="0517179d-c935-4537-9c43-805e326339ff" providerId="ADAL" clId="{426FFDE8-C62B-49B0-BC7B-5327AFA2644F}" dt="2020-04-25T15:23:43.078" v="1660" actId="478"/>
          <ac:spMkLst>
            <pc:docMk/>
            <pc:sldMk cId="3443143819" sldId="287"/>
            <ac:spMk id="5" creationId="{32A4773C-FB00-4D69-B947-6B03293C987D}"/>
          </ac:spMkLst>
        </pc:spChg>
        <pc:spChg chg="add mod">
          <ac:chgData name="Utkarsha Vidhale" userId="0517179d-c935-4537-9c43-805e326339ff" providerId="ADAL" clId="{426FFDE8-C62B-49B0-BC7B-5327AFA2644F}" dt="2020-04-25T15:29:11.720" v="1701" actId="20577"/>
          <ac:spMkLst>
            <pc:docMk/>
            <pc:sldMk cId="3443143819" sldId="287"/>
            <ac:spMk id="7" creationId="{30B092C9-FCF6-4EAF-9A52-47839946567A}"/>
          </ac:spMkLst>
        </pc:spChg>
        <pc:spChg chg="add">
          <ac:chgData name="Utkarsha Vidhale" userId="0517179d-c935-4537-9c43-805e326339ff" providerId="ADAL" clId="{426FFDE8-C62B-49B0-BC7B-5327AFA2644F}" dt="2020-04-25T15:23:54.735" v="1663"/>
          <ac:spMkLst>
            <pc:docMk/>
            <pc:sldMk cId="3443143819" sldId="287"/>
            <ac:spMk id="8" creationId="{EA08C33D-DCD5-4963-A632-451674F76DED}"/>
          </ac:spMkLst>
        </pc:spChg>
        <pc:spChg chg="add mod">
          <ac:chgData name="Utkarsha Vidhale" userId="0517179d-c935-4537-9c43-805e326339ff" providerId="ADAL" clId="{426FFDE8-C62B-49B0-BC7B-5327AFA2644F}" dt="2020-04-25T15:24:38.382" v="1669" actId="20577"/>
          <ac:spMkLst>
            <pc:docMk/>
            <pc:sldMk cId="3443143819" sldId="287"/>
            <ac:spMk id="9" creationId="{4BBFC9E1-8CF2-4DBD-ACDE-5ECEA743BD6F}"/>
          </ac:spMkLst>
        </pc:spChg>
        <pc:graphicFrameChg chg="mod">
          <ac:chgData name="Utkarsha Vidhale" userId="0517179d-c935-4537-9c43-805e326339ff" providerId="ADAL" clId="{426FFDE8-C62B-49B0-BC7B-5327AFA2644F}" dt="2020-04-25T20:48:28.075" v="3158" actId="20577"/>
          <ac:graphicFrameMkLst>
            <pc:docMk/>
            <pc:sldMk cId="3443143819" sldId="287"/>
            <ac:graphicFrameMk id="35" creationId="{BC1F42F7-8DC9-4614-AE26-C10397015D5D}"/>
          </ac:graphicFrameMkLst>
        </pc:graphicFrameChg>
      </pc:sldChg>
      <pc:sldChg chg="addSp delSp modSp mod">
        <pc:chgData name="Utkarsha Vidhale" userId="0517179d-c935-4537-9c43-805e326339ff" providerId="ADAL" clId="{426FFDE8-C62B-49B0-BC7B-5327AFA2644F}" dt="2020-04-25T20:21:03.924" v="2743" actId="27918"/>
        <pc:sldMkLst>
          <pc:docMk/>
          <pc:sldMk cId="3483477840" sldId="288"/>
        </pc:sldMkLst>
        <pc:spChg chg="del">
          <ac:chgData name="Utkarsha Vidhale" userId="0517179d-c935-4537-9c43-805e326339ff" providerId="ADAL" clId="{426FFDE8-C62B-49B0-BC7B-5327AFA2644F}" dt="2020-04-25T15:27:14.519" v="1671" actId="478"/>
          <ac:spMkLst>
            <pc:docMk/>
            <pc:sldMk cId="3483477840" sldId="288"/>
            <ac:spMk id="2" creationId="{34C5DB01-B145-417A-AE6C-EB479D13394D}"/>
          </ac:spMkLst>
        </pc:spChg>
        <pc:spChg chg="add">
          <ac:chgData name="Utkarsha Vidhale" userId="0517179d-c935-4537-9c43-805e326339ff" providerId="ADAL" clId="{426FFDE8-C62B-49B0-BC7B-5327AFA2644F}" dt="2020-04-25T15:26:42.786" v="1670"/>
          <ac:spMkLst>
            <pc:docMk/>
            <pc:sldMk cId="3483477840" sldId="288"/>
            <ac:spMk id="4" creationId="{6A9ADEC9-6C22-45BC-97CF-7484099D160D}"/>
          </ac:spMkLst>
        </pc:spChg>
        <pc:spChg chg="add del mod">
          <ac:chgData name="Utkarsha Vidhale" userId="0517179d-c935-4537-9c43-805e326339ff" providerId="ADAL" clId="{426FFDE8-C62B-49B0-BC7B-5327AFA2644F}" dt="2020-04-25T15:27:21.322" v="1672" actId="478"/>
          <ac:spMkLst>
            <pc:docMk/>
            <pc:sldMk cId="3483477840" sldId="288"/>
            <ac:spMk id="6" creationId="{2DDA586F-16AB-4894-AF93-28C15C6F1D55}"/>
          </ac:spMkLst>
        </pc:spChg>
        <pc:spChg chg="add mod">
          <ac:chgData name="Utkarsha Vidhale" userId="0517179d-c935-4537-9c43-805e326339ff" providerId="ADAL" clId="{426FFDE8-C62B-49B0-BC7B-5327AFA2644F}" dt="2020-04-25T15:28:55.633" v="1699" actId="20577"/>
          <ac:spMkLst>
            <pc:docMk/>
            <pc:sldMk cId="3483477840" sldId="288"/>
            <ac:spMk id="7" creationId="{9EFAA2A8-0E7D-49DF-B6AC-9E6133466AE5}"/>
          </ac:spMkLst>
        </pc:spChg>
        <pc:graphicFrameChg chg="mod">
          <ac:chgData name="Utkarsha Vidhale" userId="0517179d-c935-4537-9c43-805e326339ff" providerId="ADAL" clId="{426FFDE8-C62B-49B0-BC7B-5327AFA2644F}" dt="2020-04-25T17:36:27.881" v="1961" actId="14100"/>
          <ac:graphicFrameMkLst>
            <pc:docMk/>
            <pc:sldMk cId="3483477840" sldId="288"/>
            <ac:graphicFrameMk id="5" creationId="{408D4171-CD5C-4788-841E-458DEA0058C9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6T02:08:58.231" v="4388" actId="20577"/>
        <pc:sldMkLst>
          <pc:docMk/>
          <pc:sldMk cId="1925134729" sldId="289"/>
        </pc:sldMkLst>
        <pc:spChg chg="del mod">
          <ac:chgData name="Utkarsha Vidhale" userId="0517179d-c935-4537-9c43-805e326339ff" providerId="ADAL" clId="{426FFDE8-C62B-49B0-BC7B-5327AFA2644F}" dt="2020-04-25T15:04:31.945" v="1273" actId="478"/>
          <ac:spMkLst>
            <pc:docMk/>
            <pc:sldMk cId="1925134729" sldId="289"/>
            <ac:spMk id="2" creationId="{34C5DB01-B145-417A-AE6C-EB479D13394D}"/>
          </ac:spMkLst>
        </pc:spChg>
        <pc:spChg chg="add del">
          <ac:chgData name="Utkarsha Vidhale" userId="0517179d-c935-4537-9c43-805e326339ff" providerId="ADAL" clId="{426FFDE8-C62B-49B0-BC7B-5327AFA2644F}" dt="2020-04-25T15:04:35.013" v="1275"/>
          <ac:spMkLst>
            <pc:docMk/>
            <pc:sldMk cId="1925134729" sldId="289"/>
            <ac:spMk id="3" creationId="{98CAF7A9-6ADA-4F8E-9895-93C85D3ABF80}"/>
          </ac:spMkLst>
        </pc:spChg>
        <pc:spChg chg="add mod">
          <ac:chgData name="Utkarsha Vidhale" userId="0517179d-c935-4537-9c43-805e326339ff" providerId="ADAL" clId="{426FFDE8-C62B-49B0-BC7B-5327AFA2644F}" dt="2020-04-26T02:08:58.231" v="4388" actId="20577"/>
          <ac:spMkLst>
            <pc:docMk/>
            <pc:sldMk cId="1925134729" sldId="289"/>
            <ac:spMk id="4" creationId="{3B9FA9F4-F9D3-408E-A499-6EF4735DB230}"/>
          </ac:spMkLst>
        </pc:spChg>
        <pc:spChg chg="mod">
          <ac:chgData name="Utkarsha Vidhale" userId="0517179d-c935-4537-9c43-805e326339ff" providerId="ADAL" clId="{426FFDE8-C62B-49B0-BC7B-5327AFA2644F}" dt="2020-04-25T15:08:39.050" v="1382" actId="1076"/>
          <ac:spMkLst>
            <pc:docMk/>
            <pc:sldMk cId="1925134729" sldId="289"/>
            <ac:spMk id="5" creationId="{4850F5F1-EE9B-4884-80D7-7761A6C79795}"/>
          </ac:spMkLst>
        </pc:spChg>
        <pc:spChg chg="add mod">
          <ac:chgData name="Utkarsha Vidhale" userId="0517179d-c935-4537-9c43-805e326339ff" providerId="ADAL" clId="{426FFDE8-C62B-49B0-BC7B-5327AFA2644F}" dt="2020-04-26T02:04:28.280" v="4372" actId="20577"/>
          <ac:spMkLst>
            <pc:docMk/>
            <pc:sldMk cId="1925134729" sldId="289"/>
            <ac:spMk id="6" creationId="{268E899D-3267-49CC-948B-EBF72680514B}"/>
          </ac:spMkLst>
        </pc:spChg>
        <pc:spChg chg="add mod">
          <ac:chgData name="Utkarsha Vidhale" userId="0517179d-c935-4537-9c43-805e326339ff" providerId="ADAL" clId="{426FFDE8-C62B-49B0-BC7B-5327AFA2644F}" dt="2020-04-25T15:27:57.560" v="1675" actId="20577"/>
          <ac:spMkLst>
            <pc:docMk/>
            <pc:sldMk cId="1925134729" sldId="289"/>
            <ac:spMk id="7" creationId="{6A1DEE4D-B649-4FA0-ADC3-767A97A250BF}"/>
          </ac:spMkLst>
        </pc:spChg>
        <pc:spChg chg="del">
          <ac:chgData name="Utkarsha Vidhale" userId="0517179d-c935-4537-9c43-805e326339ff" providerId="ADAL" clId="{426FFDE8-C62B-49B0-BC7B-5327AFA2644F}" dt="2020-04-25T15:08:24.778" v="1381" actId="478"/>
          <ac:spMkLst>
            <pc:docMk/>
            <pc:sldMk cId="1925134729" sldId="289"/>
            <ac:spMk id="49" creationId="{24C6ACEA-5F5B-484F-AFE1-FACC88321237}"/>
          </ac:spMkLst>
        </pc:spChg>
        <pc:graphicFrameChg chg="mod">
          <ac:chgData name="Utkarsha Vidhale" userId="0517179d-c935-4537-9c43-805e326339ff" providerId="ADAL" clId="{426FFDE8-C62B-49B0-BC7B-5327AFA2644F}" dt="2020-04-26T02:04:13.421" v="4360" actId="20577"/>
          <ac:graphicFrameMkLst>
            <pc:docMk/>
            <pc:sldMk cId="1925134729" sldId="289"/>
            <ac:graphicFrameMk id="35" creationId="{BC1F42F7-8DC9-4614-AE26-C10397015D5D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6T02:09:10.525" v="4389" actId="20577"/>
        <pc:sldMkLst>
          <pc:docMk/>
          <pc:sldMk cId="606785224" sldId="290"/>
        </pc:sldMkLst>
        <pc:spChg chg="del">
          <ac:chgData name="Utkarsha Vidhale" userId="0517179d-c935-4537-9c43-805e326339ff" providerId="ADAL" clId="{426FFDE8-C62B-49B0-BC7B-5327AFA2644F}" dt="2020-04-25T15:16:01.454" v="1516" actId="478"/>
          <ac:spMkLst>
            <pc:docMk/>
            <pc:sldMk cId="606785224" sldId="290"/>
            <ac:spMk id="2" creationId="{34C5DB01-B145-417A-AE6C-EB479D13394D}"/>
          </ac:spMkLst>
        </pc:spChg>
        <pc:spChg chg="add mod">
          <ac:chgData name="Utkarsha Vidhale" userId="0517179d-c935-4537-9c43-805e326339ff" providerId="ADAL" clId="{426FFDE8-C62B-49B0-BC7B-5327AFA2644F}" dt="2020-04-25T15:11:43.908" v="1470" actId="1076"/>
          <ac:spMkLst>
            <pc:docMk/>
            <pc:sldMk cId="606785224" sldId="290"/>
            <ac:spMk id="4" creationId="{517DCD57-B306-4090-948F-507E10F3926B}"/>
          </ac:spMkLst>
        </pc:spChg>
        <pc:spChg chg="add mod">
          <ac:chgData name="Utkarsha Vidhale" userId="0517179d-c935-4537-9c43-805e326339ff" providerId="ADAL" clId="{426FFDE8-C62B-49B0-BC7B-5327AFA2644F}" dt="2020-04-26T02:09:10.525" v="4389" actId="20577"/>
          <ac:spMkLst>
            <pc:docMk/>
            <pc:sldMk cId="606785224" sldId="290"/>
            <ac:spMk id="5" creationId="{5DE36517-5A8C-47AA-BF44-606128C01B23}"/>
          </ac:spMkLst>
        </pc:spChg>
        <pc:spChg chg="add mod">
          <ac:chgData name="Utkarsha Vidhale" userId="0517179d-c935-4537-9c43-805e326339ff" providerId="ADAL" clId="{426FFDE8-C62B-49B0-BC7B-5327AFA2644F}" dt="2020-04-25T20:03:40.143" v="2634" actId="1076"/>
          <ac:spMkLst>
            <pc:docMk/>
            <pc:sldMk cId="606785224" sldId="290"/>
            <ac:spMk id="6" creationId="{3FF90DD0-9BC3-4549-A35F-D00FF507F068}"/>
          </ac:spMkLst>
        </pc:spChg>
        <pc:spChg chg="add del mod">
          <ac:chgData name="Utkarsha Vidhale" userId="0517179d-c935-4537-9c43-805e326339ff" providerId="ADAL" clId="{426FFDE8-C62B-49B0-BC7B-5327AFA2644F}" dt="2020-04-25T15:16:03.639" v="1517" actId="478"/>
          <ac:spMkLst>
            <pc:docMk/>
            <pc:sldMk cId="606785224" sldId="290"/>
            <ac:spMk id="7" creationId="{DC79502C-218F-4C2E-ADA1-CA6AF7D2341B}"/>
          </ac:spMkLst>
        </pc:spChg>
        <pc:spChg chg="add mod">
          <ac:chgData name="Utkarsha Vidhale" userId="0517179d-c935-4537-9c43-805e326339ff" providerId="ADAL" clId="{426FFDE8-C62B-49B0-BC7B-5327AFA2644F}" dt="2020-04-25T15:28:06.608" v="1677" actId="20577"/>
          <ac:spMkLst>
            <pc:docMk/>
            <pc:sldMk cId="606785224" sldId="290"/>
            <ac:spMk id="9" creationId="{3D08A0C5-5C61-4D0B-8A59-EC5D569C6572}"/>
          </ac:spMkLst>
        </pc:spChg>
        <pc:graphicFrameChg chg="add del mod">
          <ac:chgData name="Utkarsha Vidhale" userId="0517179d-c935-4537-9c43-805e326339ff" providerId="ADAL" clId="{426FFDE8-C62B-49B0-BC7B-5327AFA2644F}" dt="2020-04-25T20:02:22.782" v="2614" actId="478"/>
          <ac:graphicFrameMkLst>
            <pc:docMk/>
            <pc:sldMk cId="606785224" sldId="290"/>
            <ac:graphicFrameMk id="2" creationId="{DCF1ED24-C748-4437-B3A7-2488613B62D3}"/>
          </ac:graphicFrameMkLst>
        </pc:graphicFrameChg>
        <pc:graphicFrameChg chg="add del mod">
          <ac:chgData name="Utkarsha Vidhale" userId="0517179d-c935-4537-9c43-805e326339ff" providerId="ADAL" clId="{426FFDE8-C62B-49B0-BC7B-5327AFA2644F}" dt="2020-04-25T20:02:59.753" v="2621" actId="478"/>
          <ac:graphicFrameMkLst>
            <pc:docMk/>
            <pc:sldMk cId="606785224" sldId="290"/>
            <ac:graphicFrameMk id="8" creationId="{BCFCB219-D136-4BFB-9CDF-1D3B8E7F4186}"/>
          </ac:graphicFrameMkLst>
        </pc:graphicFrameChg>
        <pc:graphicFrameChg chg="add mod">
          <ac:chgData name="Utkarsha Vidhale" userId="0517179d-c935-4537-9c43-805e326339ff" providerId="ADAL" clId="{426FFDE8-C62B-49B0-BC7B-5327AFA2644F}" dt="2020-04-25T20:45:45.187" v="3086" actId="20577"/>
          <ac:graphicFrameMkLst>
            <pc:docMk/>
            <pc:sldMk cId="606785224" sldId="290"/>
            <ac:graphicFrameMk id="10" creationId="{74AC83F7-739E-4E20-BBAB-9527BF5B4548}"/>
          </ac:graphicFrameMkLst>
        </pc:graphicFrameChg>
        <pc:graphicFrameChg chg="mod">
          <ac:chgData name="Utkarsha Vidhale" userId="0517179d-c935-4537-9c43-805e326339ff" providerId="ADAL" clId="{426FFDE8-C62B-49B0-BC7B-5327AFA2644F}" dt="2020-04-25T20:45:39.907" v="3076" actId="20577"/>
          <ac:graphicFrameMkLst>
            <pc:docMk/>
            <pc:sldMk cId="606785224" sldId="290"/>
            <ac:graphicFrameMk id="35" creationId="{BC1F42F7-8DC9-4614-AE26-C10397015D5D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6T02:09:18.966" v="4390" actId="20577"/>
        <pc:sldMkLst>
          <pc:docMk/>
          <pc:sldMk cId="3703876549" sldId="291"/>
        </pc:sldMkLst>
        <pc:spChg chg="del">
          <ac:chgData name="Utkarsha Vidhale" userId="0517179d-c935-4537-9c43-805e326339ff" providerId="ADAL" clId="{426FFDE8-C62B-49B0-BC7B-5327AFA2644F}" dt="2020-04-25T15:16:10.631" v="1519" actId="478"/>
          <ac:spMkLst>
            <pc:docMk/>
            <pc:sldMk cId="3703876549" sldId="291"/>
            <ac:spMk id="2" creationId="{34C5DB01-B145-417A-AE6C-EB479D13394D}"/>
          </ac:spMkLst>
        </pc:spChg>
        <pc:spChg chg="add mod">
          <ac:chgData name="Utkarsha Vidhale" userId="0517179d-c935-4537-9c43-805e326339ff" providerId="ADAL" clId="{426FFDE8-C62B-49B0-BC7B-5327AFA2644F}" dt="2020-04-25T15:13:26.989" v="1486" actId="1076"/>
          <ac:spMkLst>
            <pc:docMk/>
            <pc:sldMk cId="3703876549" sldId="291"/>
            <ac:spMk id="4" creationId="{06AD1CEF-1054-4C4E-B247-56F15A9AA867}"/>
          </ac:spMkLst>
        </pc:spChg>
        <pc:spChg chg="add mod">
          <ac:chgData name="Utkarsha Vidhale" userId="0517179d-c935-4537-9c43-805e326339ff" providerId="ADAL" clId="{426FFDE8-C62B-49B0-BC7B-5327AFA2644F}" dt="2020-04-26T02:09:18.966" v="4390" actId="20577"/>
          <ac:spMkLst>
            <pc:docMk/>
            <pc:sldMk cId="3703876549" sldId="291"/>
            <ac:spMk id="5" creationId="{84287A13-EFF7-42D5-9304-376FDD48A300}"/>
          </ac:spMkLst>
        </pc:spChg>
        <pc:spChg chg="add mod">
          <ac:chgData name="Utkarsha Vidhale" userId="0517179d-c935-4537-9c43-805e326339ff" providerId="ADAL" clId="{426FFDE8-C62B-49B0-BC7B-5327AFA2644F}" dt="2020-04-25T15:14:14.630" v="1495" actId="1076"/>
          <ac:spMkLst>
            <pc:docMk/>
            <pc:sldMk cId="3703876549" sldId="291"/>
            <ac:spMk id="6" creationId="{2AF1E808-9A67-4859-B848-3E6F2AC00E10}"/>
          </ac:spMkLst>
        </pc:spChg>
        <pc:spChg chg="add del mod">
          <ac:chgData name="Utkarsha Vidhale" userId="0517179d-c935-4537-9c43-805e326339ff" providerId="ADAL" clId="{426FFDE8-C62B-49B0-BC7B-5327AFA2644F}" dt="2020-04-25T15:16:11.593" v="1520" actId="478"/>
          <ac:spMkLst>
            <pc:docMk/>
            <pc:sldMk cId="3703876549" sldId="291"/>
            <ac:spMk id="7" creationId="{CAA9CC0C-834E-45E9-8019-448711C4C3FD}"/>
          </ac:spMkLst>
        </pc:spChg>
        <pc:spChg chg="add mod">
          <ac:chgData name="Utkarsha Vidhale" userId="0517179d-c935-4537-9c43-805e326339ff" providerId="ADAL" clId="{426FFDE8-C62B-49B0-BC7B-5327AFA2644F}" dt="2020-04-25T15:28:11.421" v="1679" actId="20577"/>
          <ac:spMkLst>
            <pc:docMk/>
            <pc:sldMk cId="3703876549" sldId="291"/>
            <ac:spMk id="9" creationId="{8B904AFC-6867-4315-B9EB-07846EBA89E3}"/>
          </ac:spMkLst>
        </pc:spChg>
        <pc:graphicFrameChg chg="mod">
          <ac:chgData name="Utkarsha Vidhale" userId="0517179d-c935-4537-9c43-805e326339ff" providerId="ADAL" clId="{426FFDE8-C62B-49B0-BC7B-5327AFA2644F}" dt="2020-04-25T20:46:03.473" v="3096" actId="20577"/>
          <ac:graphicFrameMkLst>
            <pc:docMk/>
            <pc:sldMk cId="3703876549" sldId="291"/>
            <ac:graphicFrameMk id="35" creationId="{BC1F42F7-8DC9-4614-AE26-C10397015D5D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6T02:09:29.109" v="4392" actId="20577"/>
        <pc:sldMkLst>
          <pc:docMk/>
          <pc:sldMk cId="3810479721" sldId="292"/>
        </pc:sldMkLst>
        <pc:spChg chg="del mod">
          <ac:chgData name="Utkarsha Vidhale" userId="0517179d-c935-4537-9c43-805e326339ff" providerId="ADAL" clId="{426FFDE8-C62B-49B0-BC7B-5327AFA2644F}" dt="2020-04-25T15:16:26.586" v="1525" actId="478"/>
          <ac:spMkLst>
            <pc:docMk/>
            <pc:sldMk cId="3810479721" sldId="292"/>
            <ac:spMk id="2" creationId="{34C5DB01-B145-417A-AE6C-EB479D13394D}"/>
          </ac:spMkLst>
        </pc:spChg>
        <pc:spChg chg="add mod">
          <ac:chgData name="Utkarsha Vidhale" userId="0517179d-c935-4537-9c43-805e326339ff" providerId="ADAL" clId="{426FFDE8-C62B-49B0-BC7B-5327AFA2644F}" dt="2020-04-25T15:15:14.251" v="1506" actId="1076"/>
          <ac:spMkLst>
            <pc:docMk/>
            <pc:sldMk cId="3810479721" sldId="292"/>
            <ac:spMk id="4" creationId="{21EBFE5E-949A-4AEC-ACF7-68564BFBAF35}"/>
          </ac:spMkLst>
        </pc:spChg>
        <pc:spChg chg="add del mod">
          <ac:chgData name="Utkarsha Vidhale" userId="0517179d-c935-4537-9c43-805e326339ff" providerId="ADAL" clId="{426FFDE8-C62B-49B0-BC7B-5327AFA2644F}" dt="2020-04-25T15:15:08.064" v="1504"/>
          <ac:spMkLst>
            <pc:docMk/>
            <pc:sldMk cId="3810479721" sldId="292"/>
            <ac:spMk id="5" creationId="{BF269307-8159-4F74-A0E2-EE1BB7A3B7F4}"/>
          </ac:spMkLst>
        </pc:spChg>
        <pc:spChg chg="add mod">
          <ac:chgData name="Utkarsha Vidhale" userId="0517179d-c935-4537-9c43-805e326339ff" providerId="ADAL" clId="{426FFDE8-C62B-49B0-BC7B-5327AFA2644F}" dt="2020-04-26T02:09:29.109" v="4392" actId="20577"/>
          <ac:spMkLst>
            <pc:docMk/>
            <pc:sldMk cId="3810479721" sldId="292"/>
            <ac:spMk id="6" creationId="{2C9D1603-5C12-4314-AD44-7D288D7F9B76}"/>
          </ac:spMkLst>
        </pc:spChg>
        <pc:spChg chg="add mod">
          <ac:chgData name="Utkarsha Vidhale" userId="0517179d-c935-4537-9c43-805e326339ff" providerId="ADAL" clId="{426FFDE8-C62B-49B0-BC7B-5327AFA2644F}" dt="2020-04-25T17:46:59.158" v="1969" actId="20577"/>
          <ac:spMkLst>
            <pc:docMk/>
            <pc:sldMk cId="3810479721" sldId="292"/>
            <ac:spMk id="7" creationId="{AA9665B5-66C6-4262-B13E-BECC5701CE87}"/>
          </ac:spMkLst>
        </pc:spChg>
        <pc:spChg chg="add del mod">
          <ac:chgData name="Utkarsha Vidhale" userId="0517179d-c935-4537-9c43-805e326339ff" providerId="ADAL" clId="{426FFDE8-C62B-49B0-BC7B-5327AFA2644F}" dt="2020-04-25T15:16:28.656" v="1526" actId="478"/>
          <ac:spMkLst>
            <pc:docMk/>
            <pc:sldMk cId="3810479721" sldId="292"/>
            <ac:spMk id="8" creationId="{5FAAEF29-CFF1-46F2-8E1C-CD7D1A9EF464}"/>
          </ac:spMkLst>
        </pc:spChg>
        <pc:spChg chg="add mod">
          <ac:chgData name="Utkarsha Vidhale" userId="0517179d-c935-4537-9c43-805e326339ff" providerId="ADAL" clId="{426FFDE8-C62B-49B0-BC7B-5327AFA2644F}" dt="2020-04-25T15:28:19.816" v="1683" actId="20577"/>
          <ac:spMkLst>
            <pc:docMk/>
            <pc:sldMk cId="3810479721" sldId="292"/>
            <ac:spMk id="10" creationId="{DC238CCC-3DCD-432E-BEC1-490D14626036}"/>
          </ac:spMkLst>
        </pc:spChg>
        <pc:graphicFrameChg chg="mod">
          <ac:chgData name="Utkarsha Vidhale" userId="0517179d-c935-4537-9c43-805e326339ff" providerId="ADAL" clId="{426FFDE8-C62B-49B0-BC7B-5327AFA2644F}" dt="2020-04-25T20:46:24.359" v="3116" actId="20577"/>
          <ac:graphicFrameMkLst>
            <pc:docMk/>
            <pc:sldMk cId="3810479721" sldId="292"/>
            <ac:graphicFrameMk id="35" creationId="{BC1F42F7-8DC9-4614-AE26-C10397015D5D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6T02:09:34.299" v="4393" actId="20577"/>
        <pc:sldMkLst>
          <pc:docMk/>
          <pc:sldMk cId="1216384798" sldId="293"/>
        </pc:sldMkLst>
        <pc:spChg chg="del">
          <ac:chgData name="Utkarsha Vidhale" userId="0517179d-c935-4537-9c43-805e326339ff" providerId="ADAL" clId="{426FFDE8-C62B-49B0-BC7B-5327AFA2644F}" dt="2020-04-25T15:16:33.975" v="1528" actId="478"/>
          <ac:spMkLst>
            <pc:docMk/>
            <pc:sldMk cId="1216384798" sldId="293"/>
            <ac:spMk id="2" creationId="{34C5DB01-B145-417A-AE6C-EB479D13394D}"/>
          </ac:spMkLst>
        </pc:spChg>
        <pc:spChg chg="add mod">
          <ac:chgData name="Utkarsha Vidhale" userId="0517179d-c935-4537-9c43-805e326339ff" providerId="ADAL" clId="{426FFDE8-C62B-49B0-BC7B-5327AFA2644F}" dt="2020-04-25T15:15:43.172" v="1514" actId="1076"/>
          <ac:spMkLst>
            <pc:docMk/>
            <pc:sldMk cId="1216384798" sldId="293"/>
            <ac:spMk id="4" creationId="{9E605263-D8A6-4640-BDF6-C8D6DD1EE278}"/>
          </ac:spMkLst>
        </pc:spChg>
        <pc:spChg chg="add mod">
          <ac:chgData name="Utkarsha Vidhale" userId="0517179d-c935-4537-9c43-805e326339ff" providerId="ADAL" clId="{426FFDE8-C62B-49B0-BC7B-5327AFA2644F}" dt="2020-04-25T20:11:39.361" v="2660" actId="20577"/>
          <ac:spMkLst>
            <pc:docMk/>
            <pc:sldMk cId="1216384798" sldId="293"/>
            <ac:spMk id="5" creationId="{25A45B87-728C-426E-BF94-BFADCF5BB8C5}"/>
          </ac:spMkLst>
        </pc:spChg>
        <pc:spChg chg="add del mod">
          <ac:chgData name="Utkarsha Vidhale" userId="0517179d-c935-4537-9c43-805e326339ff" providerId="ADAL" clId="{426FFDE8-C62B-49B0-BC7B-5327AFA2644F}" dt="2020-04-25T15:15:40.726" v="1513"/>
          <ac:spMkLst>
            <pc:docMk/>
            <pc:sldMk cId="1216384798" sldId="293"/>
            <ac:spMk id="6" creationId="{26AA0C14-A9AF-42BF-90C0-167469BC62A7}"/>
          </ac:spMkLst>
        </pc:spChg>
        <pc:spChg chg="add mod">
          <ac:chgData name="Utkarsha Vidhale" userId="0517179d-c935-4537-9c43-805e326339ff" providerId="ADAL" clId="{426FFDE8-C62B-49B0-BC7B-5327AFA2644F}" dt="2020-04-26T02:09:34.299" v="4393" actId="20577"/>
          <ac:spMkLst>
            <pc:docMk/>
            <pc:sldMk cId="1216384798" sldId="293"/>
            <ac:spMk id="7" creationId="{285A5E8D-8BFE-40B1-9801-7450C0515FB3}"/>
          </ac:spMkLst>
        </pc:spChg>
        <pc:spChg chg="add del mod">
          <ac:chgData name="Utkarsha Vidhale" userId="0517179d-c935-4537-9c43-805e326339ff" providerId="ADAL" clId="{426FFDE8-C62B-49B0-BC7B-5327AFA2644F}" dt="2020-04-25T15:16:34.851" v="1529" actId="478"/>
          <ac:spMkLst>
            <pc:docMk/>
            <pc:sldMk cId="1216384798" sldId="293"/>
            <ac:spMk id="8" creationId="{EFB71485-013C-41D0-8685-CB06E23A39F9}"/>
          </ac:spMkLst>
        </pc:spChg>
        <pc:spChg chg="add mod">
          <ac:chgData name="Utkarsha Vidhale" userId="0517179d-c935-4537-9c43-805e326339ff" providerId="ADAL" clId="{426FFDE8-C62B-49B0-BC7B-5327AFA2644F}" dt="2020-04-25T15:28:24.049" v="1685" actId="20577"/>
          <ac:spMkLst>
            <pc:docMk/>
            <pc:sldMk cId="1216384798" sldId="293"/>
            <ac:spMk id="10" creationId="{F61CAD61-6380-4CCE-A109-9DF37A2A65AA}"/>
          </ac:spMkLst>
        </pc:spChg>
        <pc:graphicFrameChg chg="mod">
          <ac:chgData name="Utkarsha Vidhale" userId="0517179d-c935-4537-9c43-805e326339ff" providerId="ADAL" clId="{426FFDE8-C62B-49B0-BC7B-5327AFA2644F}" dt="2020-04-25T20:46:32.398" v="3126" actId="20577"/>
          <ac:graphicFrameMkLst>
            <pc:docMk/>
            <pc:sldMk cId="1216384798" sldId="293"/>
            <ac:graphicFrameMk id="35" creationId="{BC1F42F7-8DC9-4614-AE26-C10397015D5D}"/>
          </ac:graphicFrameMkLst>
        </pc:graphicFrameChg>
      </pc:sldChg>
      <pc:sldChg chg="addSp delSp modSp mod">
        <pc:chgData name="Utkarsha Vidhale" userId="0517179d-c935-4537-9c43-805e326339ff" providerId="ADAL" clId="{426FFDE8-C62B-49B0-BC7B-5327AFA2644F}" dt="2020-04-26T02:09:49.833" v="4396" actId="27918"/>
        <pc:sldMkLst>
          <pc:docMk/>
          <pc:sldMk cId="673496634" sldId="294"/>
        </pc:sldMkLst>
        <pc:spChg chg="del">
          <ac:chgData name="Utkarsha Vidhale" userId="0517179d-c935-4537-9c43-805e326339ff" providerId="ADAL" clId="{426FFDE8-C62B-49B0-BC7B-5327AFA2644F}" dt="2020-04-25T15:16:43.510" v="1531" actId="478"/>
          <ac:spMkLst>
            <pc:docMk/>
            <pc:sldMk cId="673496634" sldId="294"/>
            <ac:spMk id="2" creationId="{34C5DB01-B145-417A-AE6C-EB479D13394D}"/>
          </ac:spMkLst>
        </pc:spChg>
        <pc:spChg chg="add del mod">
          <ac:chgData name="Utkarsha Vidhale" userId="0517179d-c935-4537-9c43-805e326339ff" providerId="ADAL" clId="{426FFDE8-C62B-49B0-BC7B-5327AFA2644F}" dt="2020-04-25T15:16:52.392" v="1532" actId="478"/>
          <ac:spMkLst>
            <pc:docMk/>
            <pc:sldMk cId="673496634" sldId="294"/>
            <ac:spMk id="4" creationId="{A57D100E-483F-4AD5-991B-7ACB39F3704F}"/>
          </ac:spMkLst>
        </pc:spChg>
        <pc:spChg chg="add mod">
          <ac:chgData name="Utkarsha Vidhale" userId="0517179d-c935-4537-9c43-805e326339ff" providerId="ADAL" clId="{426FFDE8-C62B-49B0-BC7B-5327AFA2644F}" dt="2020-04-25T15:28:28.096" v="1687" actId="20577"/>
          <ac:spMkLst>
            <pc:docMk/>
            <pc:sldMk cId="673496634" sldId="294"/>
            <ac:spMk id="6" creationId="{14ED3E3E-0829-4700-A142-809B9B262031}"/>
          </ac:spMkLst>
        </pc:spChg>
        <pc:spChg chg="add mod">
          <ac:chgData name="Utkarsha Vidhale" userId="0517179d-c935-4537-9c43-805e326339ff" providerId="ADAL" clId="{426FFDE8-C62B-49B0-BC7B-5327AFA2644F}" dt="2020-04-26T02:09:39.086" v="4394" actId="20577"/>
          <ac:spMkLst>
            <pc:docMk/>
            <pc:sldMk cId="673496634" sldId="294"/>
            <ac:spMk id="7" creationId="{A07A0A56-65A2-4142-B2B4-654E3C53B2BE}"/>
          </ac:spMkLst>
        </pc:spChg>
        <pc:graphicFrameChg chg="mod">
          <ac:chgData name="Utkarsha Vidhale" userId="0517179d-c935-4537-9c43-805e326339ff" providerId="ADAL" clId="{426FFDE8-C62B-49B0-BC7B-5327AFA2644F}" dt="2020-04-26T01:55:49.310" v="4268" actId="14100"/>
          <ac:graphicFrameMkLst>
            <pc:docMk/>
            <pc:sldMk cId="673496634" sldId="294"/>
            <ac:graphicFrameMk id="5" creationId="{408D4171-CD5C-4788-841E-458DEA0058C9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5T20:47:50.058" v="3136" actId="20577"/>
        <pc:sldMkLst>
          <pc:docMk/>
          <pc:sldMk cId="3512439622" sldId="295"/>
        </pc:sldMkLst>
        <pc:spChg chg="del">
          <ac:chgData name="Utkarsha Vidhale" userId="0517179d-c935-4537-9c43-805e326339ff" providerId="ADAL" clId="{426FFDE8-C62B-49B0-BC7B-5327AFA2644F}" dt="2020-04-25T15:22:15.779" v="1642" actId="478"/>
          <ac:spMkLst>
            <pc:docMk/>
            <pc:sldMk cId="3512439622" sldId="295"/>
            <ac:spMk id="2" creationId="{34C5DB01-B145-417A-AE6C-EB479D13394D}"/>
          </ac:spMkLst>
        </pc:spChg>
        <pc:spChg chg="mod">
          <ac:chgData name="Utkarsha Vidhale" userId="0517179d-c935-4537-9c43-805e326339ff" providerId="ADAL" clId="{426FFDE8-C62B-49B0-BC7B-5327AFA2644F}" dt="2020-04-25T15:22:35.770" v="1647" actId="1076"/>
          <ac:spMkLst>
            <pc:docMk/>
            <pc:sldMk cId="3512439622" sldId="295"/>
            <ac:spMk id="4" creationId="{F9E09CF5-FAEE-4011-A735-FCF68E1ABB86}"/>
          </ac:spMkLst>
        </pc:spChg>
        <pc:spChg chg="add del mod">
          <ac:chgData name="Utkarsha Vidhale" userId="0517179d-c935-4537-9c43-805e326339ff" providerId="ADAL" clId="{426FFDE8-C62B-49B0-BC7B-5327AFA2644F}" dt="2020-04-25T15:22:18.777" v="1643" actId="478"/>
          <ac:spMkLst>
            <pc:docMk/>
            <pc:sldMk cId="3512439622" sldId="295"/>
            <ac:spMk id="5" creationId="{9D3E364C-66AC-4C81-AA03-C2A28CFE6EE5}"/>
          </ac:spMkLst>
        </pc:spChg>
        <pc:spChg chg="add mod">
          <ac:chgData name="Utkarsha Vidhale" userId="0517179d-c935-4537-9c43-805e326339ff" providerId="ADAL" clId="{426FFDE8-C62B-49B0-BC7B-5327AFA2644F}" dt="2020-04-25T15:28:47.003" v="1695" actId="20577"/>
          <ac:spMkLst>
            <pc:docMk/>
            <pc:sldMk cId="3512439622" sldId="295"/>
            <ac:spMk id="7" creationId="{7E92234C-0D7B-428D-8E5E-A4CA37246AEE}"/>
          </ac:spMkLst>
        </pc:spChg>
        <pc:spChg chg="add">
          <ac:chgData name="Utkarsha Vidhale" userId="0517179d-c935-4537-9c43-805e326339ff" providerId="ADAL" clId="{426FFDE8-C62B-49B0-BC7B-5327AFA2644F}" dt="2020-04-25T15:22:30.478" v="1646"/>
          <ac:spMkLst>
            <pc:docMk/>
            <pc:sldMk cId="3512439622" sldId="295"/>
            <ac:spMk id="8" creationId="{25CB265C-4897-4DE5-B340-28D0C64AD4D0}"/>
          </ac:spMkLst>
        </pc:spChg>
        <pc:spChg chg="add mod">
          <ac:chgData name="Utkarsha Vidhale" userId="0517179d-c935-4537-9c43-805e326339ff" providerId="ADAL" clId="{426FFDE8-C62B-49B0-BC7B-5327AFA2644F}" dt="2020-04-25T15:22:50.795" v="1650" actId="20577"/>
          <ac:spMkLst>
            <pc:docMk/>
            <pc:sldMk cId="3512439622" sldId="295"/>
            <ac:spMk id="9" creationId="{34258E97-1C07-4A78-8E99-F9A9223BFDA2}"/>
          </ac:spMkLst>
        </pc:spChg>
        <pc:graphicFrameChg chg="mod">
          <ac:chgData name="Utkarsha Vidhale" userId="0517179d-c935-4537-9c43-805e326339ff" providerId="ADAL" clId="{426FFDE8-C62B-49B0-BC7B-5327AFA2644F}" dt="2020-04-25T20:47:50.058" v="3136" actId="20577"/>
          <ac:graphicFrameMkLst>
            <pc:docMk/>
            <pc:sldMk cId="3512439622" sldId="295"/>
            <ac:graphicFrameMk id="35" creationId="{BC1F42F7-8DC9-4614-AE26-C10397015D5D}"/>
          </ac:graphicFrameMkLst>
        </pc:graphicFrameChg>
      </pc:sldChg>
      <pc:sldChg chg="addSp delSp modSp">
        <pc:chgData name="Utkarsha Vidhale" userId="0517179d-c935-4537-9c43-805e326339ff" providerId="ADAL" clId="{426FFDE8-C62B-49B0-BC7B-5327AFA2644F}" dt="2020-04-26T02:09:23.441" v="4391" actId="20577"/>
        <pc:sldMkLst>
          <pc:docMk/>
          <pc:sldMk cId="1302640900" sldId="296"/>
        </pc:sldMkLst>
        <pc:spChg chg="del">
          <ac:chgData name="Utkarsha Vidhale" userId="0517179d-c935-4537-9c43-805e326339ff" providerId="ADAL" clId="{426FFDE8-C62B-49B0-BC7B-5327AFA2644F}" dt="2020-04-25T15:16:17.166" v="1522" actId="478"/>
          <ac:spMkLst>
            <pc:docMk/>
            <pc:sldMk cId="1302640900" sldId="296"/>
            <ac:spMk id="2" creationId="{34C5DB01-B145-417A-AE6C-EB479D13394D}"/>
          </ac:spMkLst>
        </pc:spChg>
        <pc:spChg chg="add mod">
          <ac:chgData name="Utkarsha Vidhale" userId="0517179d-c935-4537-9c43-805e326339ff" providerId="ADAL" clId="{426FFDE8-C62B-49B0-BC7B-5327AFA2644F}" dt="2020-04-25T15:14:36.903" v="1498" actId="1076"/>
          <ac:spMkLst>
            <pc:docMk/>
            <pc:sldMk cId="1302640900" sldId="296"/>
            <ac:spMk id="4" creationId="{74E13D13-3A93-4638-971D-EEED35A48F11}"/>
          </ac:spMkLst>
        </pc:spChg>
        <pc:spChg chg="add mod">
          <ac:chgData name="Utkarsha Vidhale" userId="0517179d-c935-4537-9c43-805e326339ff" providerId="ADAL" clId="{426FFDE8-C62B-49B0-BC7B-5327AFA2644F}" dt="2020-04-26T02:09:23.441" v="4391" actId="20577"/>
          <ac:spMkLst>
            <pc:docMk/>
            <pc:sldMk cId="1302640900" sldId="296"/>
            <ac:spMk id="5" creationId="{642A9CCF-61D5-4B47-8002-720828A29BB4}"/>
          </ac:spMkLst>
        </pc:spChg>
        <pc:spChg chg="add">
          <ac:chgData name="Utkarsha Vidhale" userId="0517179d-c935-4537-9c43-805e326339ff" providerId="ADAL" clId="{426FFDE8-C62B-49B0-BC7B-5327AFA2644F}" dt="2020-04-25T15:14:44.055" v="1499"/>
          <ac:spMkLst>
            <pc:docMk/>
            <pc:sldMk cId="1302640900" sldId="296"/>
            <ac:spMk id="6" creationId="{A876359F-3283-4F8A-8AFB-134CB7B3CE5A}"/>
          </ac:spMkLst>
        </pc:spChg>
        <pc:spChg chg="add del mod">
          <ac:chgData name="Utkarsha Vidhale" userId="0517179d-c935-4537-9c43-805e326339ff" providerId="ADAL" clId="{426FFDE8-C62B-49B0-BC7B-5327AFA2644F}" dt="2020-04-25T15:16:20.139" v="1523" actId="478"/>
          <ac:spMkLst>
            <pc:docMk/>
            <pc:sldMk cId="1302640900" sldId="296"/>
            <ac:spMk id="7" creationId="{727CE4C6-F85F-4EC7-A0C1-597C1FD9E934}"/>
          </ac:spMkLst>
        </pc:spChg>
        <pc:spChg chg="add mod">
          <ac:chgData name="Utkarsha Vidhale" userId="0517179d-c935-4537-9c43-805e326339ff" providerId="ADAL" clId="{426FFDE8-C62B-49B0-BC7B-5327AFA2644F}" dt="2020-04-25T15:28:15.615" v="1681" actId="20577"/>
          <ac:spMkLst>
            <pc:docMk/>
            <pc:sldMk cId="1302640900" sldId="296"/>
            <ac:spMk id="9" creationId="{E3403E51-4AE9-4B0E-B157-4411E37D387A}"/>
          </ac:spMkLst>
        </pc:spChg>
        <pc:graphicFrameChg chg="mod">
          <ac:chgData name="Utkarsha Vidhale" userId="0517179d-c935-4537-9c43-805e326339ff" providerId="ADAL" clId="{426FFDE8-C62B-49B0-BC7B-5327AFA2644F}" dt="2020-04-25T20:46:18.254" v="3106" actId="20577"/>
          <ac:graphicFrameMkLst>
            <pc:docMk/>
            <pc:sldMk cId="1302640900" sldId="296"/>
            <ac:graphicFrameMk id="35" creationId="{BC1F42F7-8DC9-4614-AE26-C10397015D5D}"/>
          </ac:graphicFrameMkLst>
        </pc:graphicFrameChg>
      </pc:sldChg>
      <pc:sldChg chg="addSp delSp modSp add del mod ord modClrScheme chgLayout">
        <pc:chgData name="Utkarsha Vidhale" userId="0517179d-c935-4537-9c43-805e326339ff" providerId="ADAL" clId="{426FFDE8-C62B-49B0-BC7B-5327AFA2644F}" dt="2020-04-25T15:02:40.105" v="1269" actId="20577"/>
        <pc:sldMkLst>
          <pc:docMk/>
          <pc:sldMk cId="245510034" sldId="297"/>
        </pc:sldMkLst>
        <pc:spChg chg="del">
          <ac:chgData name="Utkarsha Vidhale" userId="0517179d-c935-4537-9c43-805e326339ff" providerId="ADAL" clId="{426FFDE8-C62B-49B0-BC7B-5327AFA2644F}" dt="2020-04-25T14:56:12.152" v="1189" actId="478"/>
          <ac:spMkLst>
            <pc:docMk/>
            <pc:sldMk cId="245510034" sldId="297"/>
            <ac:spMk id="2" creationId="{54224B92-6333-4B85-970C-E64E555D3A86}"/>
          </ac:spMkLst>
        </pc:spChg>
        <pc:spChg chg="add del mod">
          <ac:chgData name="Utkarsha Vidhale" userId="0517179d-c935-4537-9c43-805e326339ff" providerId="ADAL" clId="{426FFDE8-C62B-49B0-BC7B-5327AFA2644F}" dt="2020-04-25T14:56:14.435" v="1190" actId="478"/>
          <ac:spMkLst>
            <pc:docMk/>
            <pc:sldMk cId="245510034" sldId="297"/>
            <ac:spMk id="4" creationId="{A748B80B-6E74-41DB-A2E0-C247E6CD37E6}"/>
          </ac:spMkLst>
        </pc:spChg>
        <pc:spChg chg="del">
          <ac:chgData name="Utkarsha Vidhale" userId="0517179d-c935-4537-9c43-805e326339ff" providerId="ADAL" clId="{426FFDE8-C62B-49B0-BC7B-5327AFA2644F}" dt="2020-04-25T14:56:24.770" v="1194" actId="478"/>
          <ac:spMkLst>
            <pc:docMk/>
            <pc:sldMk cId="245510034" sldId="297"/>
            <ac:spMk id="5" creationId="{9C161994-FA90-40B4-8E8C-955C561D0C5C}"/>
          </ac:spMkLst>
        </pc:spChg>
        <pc:spChg chg="del">
          <ac:chgData name="Utkarsha Vidhale" userId="0517179d-c935-4537-9c43-805e326339ff" providerId="ADAL" clId="{426FFDE8-C62B-49B0-BC7B-5327AFA2644F}" dt="2020-04-25T14:56:33.775" v="1196" actId="478"/>
          <ac:spMkLst>
            <pc:docMk/>
            <pc:sldMk cId="245510034" sldId="297"/>
            <ac:spMk id="6" creationId="{DD322EDA-1CD7-4032-9CE6-264ECDAA90B0}"/>
          </ac:spMkLst>
        </pc:spChg>
        <pc:spChg chg="add del mod">
          <ac:chgData name="Utkarsha Vidhale" userId="0517179d-c935-4537-9c43-805e326339ff" providerId="ADAL" clId="{426FFDE8-C62B-49B0-BC7B-5327AFA2644F}" dt="2020-04-25T15:00:28.604" v="1208" actId="478"/>
          <ac:spMkLst>
            <pc:docMk/>
            <pc:sldMk cId="245510034" sldId="297"/>
            <ac:spMk id="7" creationId="{38ECBF48-771E-4719-88B1-A54549DDD0EB}"/>
          </ac:spMkLst>
        </pc:spChg>
        <pc:spChg chg="add mod ord">
          <ac:chgData name="Utkarsha Vidhale" userId="0517179d-c935-4537-9c43-805e326339ff" providerId="ADAL" clId="{426FFDE8-C62B-49B0-BC7B-5327AFA2644F}" dt="2020-04-25T15:01:14.754" v="1220" actId="26606"/>
          <ac:spMkLst>
            <pc:docMk/>
            <pc:sldMk cId="245510034" sldId="297"/>
            <ac:spMk id="8" creationId="{853A57A1-3522-4E4E-89BB-0843209D685A}"/>
          </ac:spMkLst>
        </pc:spChg>
        <pc:spChg chg="add del mod">
          <ac:chgData name="Utkarsha Vidhale" userId="0517179d-c935-4537-9c43-805e326339ff" providerId="ADAL" clId="{426FFDE8-C62B-49B0-BC7B-5327AFA2644F}" dt="2020-04-25T14:56:28.721" v="1195" actId="478"/>
          <ac:spMkLst>
            <pc:docMk/>
            <pc:sldMk cId="245510034" sldId="297"/>
            <ac:spMk id="10" creationId="{36813F08-F6AF-41C5-8EDC-DE2F2E96CAF5}"/>
          </ac:spMkLst>
        </pc:spChg>
        <pc:spChg chg="add mod">
          <ac:chgData name="Utkarsha Vidhale" userId="0517179d-c935-4537-9c43-805e326339ff" providerId="ADAL" clId="{426FFDE8-C62B-49B0-BC7B-5327AFA2644F}" dt="2020-04-25T15:02:40.105" v="1269" actId="20577"/>
          <ac:spMkLst>
            <pc:docMk/>
            <pc:sldMk cId="245510034" sldId="297"/>
            <ac:spMk id="13" creationId="{3634C0FE-079F-4E06-9159-3BFDD0ED7B22}"/>
          </ac:spMkLst>
        </pc:spChg>
        <pc:spChg chg="add del mod">
          <ac:chgData name="Utkarsha Vidhale" userId="0517179d-c935-4537-9c43-805e326339ff" providerId="ADAL" clId="{426FFDE8-C62B-49B0-BC7B-5327AFA2644F}" dt="2020-04-25T14:59:55.107" v="1198" actId="478"/>
          <ac:spMkLst>
            <pc:docMk/>
            <pc:sldMk cId="245510034" sldId="297"/>
            <ac:spMk id="15" creationId="{0DE6B868-3E49-436D-8786-87229506CC6C}"/>
          </ac:spMkLst>
        </pc:spChg>
        <pc:spChg chg="add del">
          <ac:chgData name="Utkarsha Vidhale" userId="0517179d-c935-4537-9c43-805e326339ff" providerId="ADAL" clId="{426FFDE8-C62B-49B0-BC7B-5327AFA2644F}" dt="2020-04-25T15:00:00.049" v="1200"/>
          <ac:spMkLst>
            <pc:docMk/>
            <pc:sldMk cId="245510034" sldId="297"/>
            <ac:spMk id="16" creationId="{260C571E-1EF2-4452-BF63-AAB9F05B11C6}"/>
          </ac:spMkLst>
        </pc:spChg>
        <pc:picChg chg="del">
          <ac:chgData name="Utkarsha Vidhale" userId="0517179d-c935-4537-9c43-805e326339ff" providerId="ADAL" clId="{426FFDE8-C62B-49B0-BC7B-5327AFA2644F}" dt="2020-04-25T14:43:20.439" v="930"/>
          <ac:picMkLst>
            <pc:docMk/>
            <pc:sldMk cId="245510034" sldId="297"/>
            <ac:picMk id="11" creationId="{76540BF8-FC0B-4D02-9ABF-3D76B8A768DB}"/>
          </ac:picMkLst>
        </pc:picChg>
        <pc:picChg chg="del">
          <ac:chgData name="Utkarsha Vidhale" userId="0517179d-c935-4537-9c43-805e326339ff" providerId="ADAL" clId="{426FFDE8-C62B-49B0-BC7B-5327AFA2644F}" dt="2020-04-25T14:45:48.756" v="994"/>
          <ac:picMkLst>
            <pc:docMk/>
            <pc:sldMk cId="245510034" sldId="297"/>
            <ac:picMk id="12" creationId="{133AF0EC-6DCD-4C55-B23A-547D62DED8F6}"/>
          </ac:picMkLst>
        </pc:picChg>
        <pc:picChg chg="add mod">
          <ac:chgData name="Utkarsha Vidhale" userId="0517179d-c935-4537-9c43-805e326339ff" providerId="ADAL" clId="{426FFDE8-C62B-49B0-BC7B-5327AFA2644F}" dt="2020-04-25T15:01:32.768" v="1223" actId="1076"/>
          <ac:picMkLst>
            <pc:docMk/>
            <pc:sldMk cId="245510034" sldId="297"/>
            <ac:picMk id="18" creationId="{804850C2-FED1-4037-830C-882454FB178C}"/>
          </ac:picMkLst>
        </pc:picChg>
      </pc:sldChg>
      <pc:sldChg chg="addSp delSp modSp add">
        <pc:chgData name="Utkarsha Vidhale" userId="0517179d-c935-4537-9c43-805e326339ff" providerId="ADAL" clId="{426FFDE8-C62B-49B0-BC7B-5327AFA2644F}" dt="2020-04-25T21:12:52.171" v="3667" actId="20577"/>
        <pc:sldMkLst>
          <pc:docMk/>
          <pc:sldMk cId="4033556672" sldId="298"/>
        </pc:sldMkLst>
        <pc:spChg chg="mod">
          <ac:chgData name="Utkarsha Vidhale" userId="0517179d-c935-4537-9c43-805e326339ff" providerId="ADAL" clId="{426FFDE8-C62B-49B0-BC7B-5327AFA2644F}" dt="2020-04-25T15:29:39.183" v="1707" actId="20577"/>
          <ac:spMkLst>
            <pc:docMk/>
            <pc:sldMk cId="4033556672" sldId="298"/>
            <ac:spMk id="2" creationId="{00000000-0000-0000-0000-000000000000}"/>
          </ac:spMkLst>
        </pc:spChg>
        <pc:spChg chg="mod">
          <ac:chgData name="Utkarsha Vidhale" userId="0517179d-c935-4537-9c43-805e326339ff" providerId="ADAL" clId="{426FFDE8-C62B-49B0-BC7B-5327AFA2644F}" dt="2020-04-25T20:43:52.521" v="3050" actId="14100"/>
          <ac:spMkLst>
            <pc:docMk/>
            <pc:sldMk cId="4033556672" sldId="298"/>
            <ac:spMk id="3" creationId="{939FB332-5FF8-45A2-9BFE-1F92D830C6E8}"/>
          </ac:spMkLst>
        </pc:spChg>
        <pc:spChg chg="add mod">
          <ac:chgData name="Utkarsha Vidhale" userId="0517179d-c935-4537-9c43-805e326339ff" providerId="ADAL" clId="{426FFDE8-C62B-49B0-BC7B-5327AFA2644F}" dt="2020-04-25T20:44:09.781" v="3051" actId="1076"/>
          <ac:spMkLst>
            <pc:docMk/>
            <pc:sldMk cId="4033556672" sldId="298"/>
            <ac:spMk id="5" creationId="{C6C70D1E-D556-4B6B-975D-AC157C1356DE}"/>
          </ac:spMkLst>
        </pc:spChg>
        <pc:spChg chg="add mod">
          <ac:chgData name="Utkarsha Vidhale" userId="0517179d-c935-4537-9c43-805e326339ff" providerId="ADAL" clId="{426FFDE8-C62B-49B0-BC7B-5327AFA2644F}" dt="2020-04-25T20:45:08.150" v="3058" actId="1076"/>
          <ac:spMkLst>
            <pc:docMk/>
            <pc:sldMk cId="4033556672" sldId="298"/>
            <ac:spMk id="7" creationId="{7BA35AFA-1E41-47F2-9C6D-F7F06F8D58E6}"/>
          </ac:spMkLst>
        </pc:spChg>
        <pc:spChg chg="add del mod">
          <ac:chgData name="Utkarsha Vidhale" userId="0517179d-c935-4537-9c43-805e326339ff" providerId="ADAL" clId="{426FFDE8-C62B-49B0-BC7B-5327AFA2644F}" dt="2020-04-25T21:05:30.917" v="3511" actId="478"/>
          <ac:spMkLst>
            <pc:docMk/>
            <pc:sldMk cId="4033556672" sldId="298"/>
            <ac:spMk id="8" creationId="{C54EC641-EEA0-4F65-AB6E-E0D829126058}"/>
          </ac:spMkLst>
        </pc:spChg>
        <pc:graphicFrameChg chg="add del">
          <ac:chgData name="Utkarsha Vidhale" userId="0517179d-c935-4537-9c43-805e326339ff" providerId="ADAL" clId="{426FFDE8-C62B-49B0-BC7B-5327AFA2644F}" dt="2020-04-25T20:36:56.806" v="3016" actId="478"/>
          <ac:graphicFrameMkLst>
            <pc:docMk/>
            <pc:sldMk cId="4033556672" sldId="298"/>
            <ac:graphicFrameMk id="4" creationId="{3911CF05-3753-423A-9F54-CBAE163C2230}"/>
          </ac:graphicFrameMkLst>
        </pc:graphicFrameChg>
        <pc:graphicFrameChg chg="add modGraphic">
          <ac:chgData name="Utkarsha Vidhale" userId="0517179d-c935-4537-9c43-805e326339ff" providerId="ADAL" clId="{426FFDE8-C62B-49B0-BC7B-5327AFA2644F}" dt="2020-04-25T21:12:52.171" v="3667" actId="20577"/>
          <ac:graphicFrameMkLst>
            <pc:docMk/>
            <pc:sldMk cId="4033556672" sldId="298"/>
            <ac:graphicFrameMk id="6" creationId="{FA4F2493-0233-4F9A-8A92-CEC4CE40CA56}"/>
          </ac:graphicFrameMkLst>
        </pc:graphicFrameChg>
      </pc:sldChg>
      <pc:sldChg chg="addSp delSp modSp add">
        <pc:chgData name="Utkarsha Vidhale" userId="0517179d-c935-4537-9c43-805e326339ff" providerId="ADAL" clId="{426FFDE8-C62B-49B0-BC7B-5327AFA2644F}" dt="2020-04-25T19:36:24.720" v="2314"/>
        <pc:sldMkLst>
          <pc:docMk/>
          <pc:sldMk cId="852454457" sldId="299"/>
        </pc:sldMkLst>
        <pc:spChg chg="add">
          <ac:chgData name="Utkarsha Vidhale" userId="0517179d-c935-4537-9c43-805e326339ff" providerId="ADAL" clId="{426FFDE8-C62B-49B0-BC7B-5327AFA2644F}" dt="2020-04-25T19:36:08.555" v="2309"/>
          <ac:spMkLst>
            <pc:docMk/>
            <pc:sldMk cId="852454457" sldId="299"/>
            <ac:spMk id="7" creationId="{CF0440B7-4CF9-4B27-A35F-19C9D5221190}"/>
          </ac:spMkLst>
        </pc:spChg>
        <pc:spChg chg="add">
          <ac:chgData name="Utkarsha Vidhale" userId="0517179d-c935-4537-9c43-805e326339ff" providerId="ADAL" clId="{426FFDE8-C62B-49B0-BC7B-5327AFA2644F}" dt="2020-04-25T19:36:15.644" v="2311"/>
          <ac:spMkLst>
            <pc:docMk/>
            <pc:sldMk cId="852454457" sldId="299"/>
            <ac:spMk id="8" creationId="{C4C09559-1490-4401-A316-C275AD3E62EF}"/>
          </ac:spMkLst>
        </pc:spChg>
        <pc:spChg chg="add">
          <ac:chgData name="Utkarsha Vidhale" userId="0517179d-c935-4537-9c43-805e326339ff" providerId="ADAL" clId="{426FFDE8-C62B-49B0-BC7B-5327AFA2644F}" dt="2020-04-25T19:36:24.720" v="2314"/>
          <ac:spMkLst>
            <pc:docMk/>
            <pc:sldMk cId="852454457" sldId="299"/>
            <ac:spMk id="10" creationId="{92DDEF1C-8486-452D-89D2-57816B294708}"/>
          </ac:spMkLst>
        </pc:spChg>
        <pc:spChg chg="mod">
          <ac:chgData name="Utkarsha Vidhale" userId="0517179d-c935-4537-9c43-805e326339ff" providerId="ADAL" clId="{426FFDE8-C62B-49B0-BC7B-5327AFA2644F}" dt="2020-04-25T19:32:41.036" v="2293" actId="20577"/>
          <ac:spMkLst>
            <pc:docMk/>
            <pc:sldMk cId="852454457" sldId="299"/>
            <ac:spMk id="11" creationId="{E68DF31B-D899-4473-84EC-5DC0269EF371}"/>
          </ac:spMkLst>
        </pc:spChg>
        <pc:picChg chg="del">
          <ac:chgData name="Utkarsha Vidhale" userId="0517179d-c935-4537-9c43-805e326339ff" providerId="ADAL" clId="{426FFDE8-C62B-49B0-BC7B-5327AFA2644F}" dt="2020-04-25T19:26:30.617" v="2159" actId="478"/>
          <ac:picMkLst>
            <pc:docMk/>
            <pc:sldMk cId="852454457" sldId="299"/>
            <ac:picMk id="4" creationId="{E323C840-B8B5-4228-8D48-B828B16C8C19}"/>
          </ac:picMkLst>
        </pc:picChg>
      </pc:sldChg>
      <pc:sldChg chg="add">
        <pc:chgData name="Utkarsha Vidhale" userId="0517179d-c935-4537-9c43-805e326339ff" providerId="ADAL" clId="{426FFDE8-C62B-49B0-BC7B-5327AFA2644F}" dt="2020-04-25T20:50:06.059" v="3159"/>
        <pc:sldMkLst>
          <pc:docMk/>
          <pc:sldMk cId="2784414934" sldId="300"/>
        </pc:sldMkLst>
      </pc:sldChg>
      <pc:sldChg chg="addSp delSp modSp add">
        <pc:chgData name="Utkarsha Vidhale" userId="0517179d-c935-4537-9c43-805e326339ff" providerId="ADAL" clId="{426FFDE8-C62B-49B0-BC7B-5327AFA2644F}" dt="2020-04-25T22:39:22.297" v="4216" actId="20577"/>
        <pc:sldMkLst>
          <pc:docMk/>
          <pc:sldMk cId="1204311245" sldId="301"/>
        </pc:sldMkLst>
        <pc:spChg chg="del mod">
          <ac:chgData name="Utkarsha Vidhale" userId="0517179d-c935-4537-9c43-805e326339ff" providerId="ADAL" clId="{426FFDE8-C62B-49B0-BC7B-5327AFA2644F}" dt="2020-04-25T21:16:17.890" v="3850" actId="478"/>
          <ac:spMkLst>
            <pc:docMk/>
            <pc:sldMk cId="1204311245" sldId="301"/>
            <ac:spMk id="3" creationId="{939FB332-5FF8-45A2-9BFE-1F92D830C6E8}"/>
          </ac:spMkLst>
        </pc:spChg>
        <pc:spChg chg="add mod">
          <ac:chgData name="Utkarsha Vidhale" userId="0517179d-c935-4537-9c43-805e326339ff" providerId="ADAL" clId="{426FFDE8-C62B-49B0-BC7B-5327AFA2644F}" dt="2020-04-25T22:39:22.297" v="4216" actId="20577"/>
          <ac:spMkLst>
            <pc:docMk/>
            <pc:sldMk cId="1204311245" sldId="301"/>
            <ac:spMk id="4" creationId="{F0035CD6-8EA8-441D-BB62-6F58B82386AF}"/>
          </ac:spMkLst>
        </pc:spChg>
        <pc:spChg chg="mod">
          <ac:chgData name="Utkarsha Vidhale" userId="0517179d-c935-4537-9c43-805e326339ff" providerId="ADAL" clId="{426FFDE8-C62B-49B0-BC7B-5327AFA2644F}" dt="2020-04-25T21:13:38.062" v="3757" actId="1076"/>
          <ac:spMkLst>
            <pc:docMk/>
            <pc:sldMk cId="1204311245" sldId="301"/>
            <ac:spMk id="5" creationId="{C6C70D1E-D556-4B6B-975D-AC157C1356DE}"/>
          </ac:spMkLst>
        </pc:spChg>
        <pc:spChg chg="del">
          <ac:chgData name="Utkarsha Vidhale" userId="0517179d-c935-4537-9c43-805e326339ff" providerId="ADAL" clId="{426FFDE8-C62B-49B0-BC7B-5327AFA2644F}" dt="2020-04-25T21:03:54.530" v="3509" actId="478"/>
          <ac:spMkLst>
            <pc:docMk/>
            <pc:sldMk cId="1204311245" sldId="301"/>
            <ac:spMk id="7" creationId="{7BA35AFA-1E41-47F2-9C6D-F7F06F8D58E6}"/>
          </ac:spMkLst>
        </pc:spChg>
        <pc:spChg chg="add del mod">
          <ac:chgData name="Utkarsha Vidhale" userId="0517179d-c935-4537-9c43-805e326339ff" providerId="ADAL" clId="{426FFDE8-C62B-49B0-BC7B-5327AFA2644F}" dt="2020-04-25T21:16:32.078" v="3852" actId="478"/>
          <ac:spMkLst>
            <pc:docMk/>
            <pc:sldMk cId="1204311245" sldId="301"/>
            <ac:spMk id="9" creationId="{DEAA3884-0FB9-4A4F-8D5D-9968F3EB04C7}"/>
          </ac:spMkLst>
        </pc:spChg>
        <pc:spChg chg="add mod">
          <ac:chgData name="Utkarsha Vidhale" userId="0517179d-c935-4537-9c43-805e326339ff" providerId="ADAL" clId="{426FFDE8-C62B-49B0-BC7B-5327AFA2644F}" dt="2020-04-25T22:31:00.897" v="4158" actId="1076"/>
          <ac:spMkLst>
            <pc:docMk/>
            <pc:sldMk cId="1204311245" sldId="301"/>
            <ac:spMk id="12" creationId="{5BAE074A-A566-4D36-BF1F-FC3639E58AE3}"/>
          </ac:spMkLst>
        </pc:spChg>
        <pc:spChg chg="add mod">
          <ac:chgData name="Utkarsha Vidhale" userId="0517179d-c935-4537-9c43-805e326339ff" providerId="ADAL" clId="{426FFDE8-C62B-49B0-BC7B-5327AFA2644F}" dt="2020-04-25T21:19:10.447" v="3897" actId="20577"/>
          <ac:spMkLst>
            <pc:docMk/>
            <pc:sldMk cId="1204311245" sldId="301"/>
            <ac:spMk id="13" creationId="{E64E0BD2-54C6-4AA7-B9E8-4B9A551A1467}"/>
          </ac:spMkLst>
        </pc:spChg>
        <pc:spChg chg="add mod">
          <ac:chgData name="Utkarsha Vidhale" userId="0517179d-c935-4537-9c43-805e326339ff" providerId="ADAL" clId="{426FFDE8-C62B-49B0-BC7B-5327AFA2644F}" dt="2020-04-25T22:31:24.370" v="4164" actId="1076"/>
          <ac:spMkLst>
            <pc:docMk/>
            <pc:sldMk cId="1204311245" sldId="301"/>
            <ac:spMk id="18" creationId="{59A9EE49-9B0B-4E9C-B03C-E7D0C867A8B5}"/>
          </ac:spMkLst>
        </pc:spChg>
        <pc:spChg chg="add mod">
          <ac:chgData name="Utkarsha Vidhale" userId="0517179d-c935-4537-9c43-805e326339ff" providerId="ADAL" clId="{426FFDE8-C62B-49B0-BC7B-5327AFA2644F}" dt="2020-04-25T22:32:05.374" v="4171" actId="14100"/>
          <ac:spMkLst>
            <pc:docMk/>
            <pc:sldMk cId="1204311245" sldId="301"/>
            <ac:spMk id="19" creationId="{D932D6B8-FD84-4F61-BACC-75DB20AD6E56}"/>
          </ac:spMkLst>
        </pc:spChg>
        <pc:graphicFrameChg chg="del">
          <ac:chgData name="Utkarsha Vidhale" userId="0517179d-c935-4537-9c43-805e326339ff" providerId="ADAL" clId="{426FFDE8-C62B-49B0-BC7B-5327AFA2644F}" dt="2020-04-25T21:03:43.621" v="3508" actId="478"/>
          <ac:graphicFrameMkLst>
            <pc:docMk/>
            <pc:sldMk cId="1204311245" sldId="301"/>
            <ac:graphicFrameMk id="6" creationId="{FA4F2493-0233-4F9A-8A92-CEC4CE40CA56}"/>
          </ac:graphicFrameMkLst>
        </pc:graphicFrameChg>
        <pc:graphicFrameChg chg="add del mod">
          <ac:chgData name="Utkarsha Vidhale" userId="0517179d-c935-4537-9c43-805e326339ff" providerId="ADAL" clId="{426FFDE8-C62B-49B0-BC7B-5327AFA2644F}" dt="2020-04-25T21:17:55.461" v="3865" actId="478"/>
          <ac:graphicFrameMkLst>
            <pc:docMk/>
            <pc:sldMk cId="1204311245" sldId="301"/>
            <ac:graphicFrameMk id="10" creationId="{385BA4AA-B1B3-418F-B183-E1375786954B}"/>
          </ac:graphicFrameMkLst>
        </pc:graphicFrameChg>
        <pc:picChg chg="add mod modCrop">
          <ac:chgData name="Utkarsha Vidhale" userId="0517179d-c935-4537-9c43-805e326339ff" providerId="ADAL" clId="{426FFDE8-C62B-49B0-BC7B-5327AFA2644F}" dt="2020-04-25T22:30:25.048" v="4153" actId="1076"/>
          <ac:picMkLst>
            <pc:docMk/>
            <pc:sldMk cId="1204311245" sldId="301"/>
            <ac:picMk id="15" creationId="{F8B2C8BB-96AF-40D7-851E-4D68824C63C8}"/>
          </ac:picMkLst>
        </pc:picChg>
        <pc:picChg chg="add mod modCrop">
          <ac:chgData name="Utkarsha Vidhale" userId="0517179d-c935-4537-9c43-805e326339ff" providerId="ADAL" clId="{426FFDE8-C62B-49B0-BC7B-5327AFA2644F}" dt="2020-04-25T22:30:14.018" v="4152" actId="14100"/>
          <ac:picMkLst>
            <pc:docMk/>
            <pc:sldMk cId="1204311245" sldId="301"/>
            <ac:picMk id="17" creationId="{2DD43564-3823-42AA-BEF8-8A4A6CCD2BCE}"/>
          </ac:picMkLst>
        </pc:picChg>
      </pc:sldChg>
      <pc:sldChg chg="addSp delSp modSp add">
        <pc:chgData name="Utkarsha Vidhale" userId="0517179d-c935-4537-9c43-805e326339ff" providerId="ADAL" clId="{426FFDE8-C62B-49B0-BC7B-5327AFA2644F}" dt="2020-04-25T22:39:54.448" v="4249" actId="20577"/>
        <pc:sldMkLst>
          <pc:docMk/>
          <pc:sldMk cId="579619129" sldId="302"/>
        </pc:sldMkLst>
        <pc:spChg chg="add del mod">
          <ac:chgData name="Utkarsha Vidhale" userId="0517179d-c935-4537-9c43-805e326339ff" providerId="ADAL" clId="{426FFDE8-C62B-49B0-BC7B-5327AFA2644F}" dt="2020-04-25T22:39:19.142" v="4215"/>
          <ac:spMkLst>
            <pc:docMk/>
            <pc:sldMk cId="579619129" sldId="302"/>
            <ac:spMk id="3" creationId="{AF6D6628-50D5-49C7-AA1E-8618B5802DAD}"/>
          </ac:spMkLst>
        </pc:spChg>
        <pc:spChg chg="mod">
          <ac:chgData name="Utkarsha Vidhale" userId="0517179d-c935-4537-9c43-805e326339ff" providerId="ADAL" clId="{426FFDE8-C62B-49B0-BC7B-5327AFA2644F}" dt="2020-04-25T22:39:17.282" v="4213" actId="20577"/>
          <ac:spMkLst>
            <pc:docMk/>
            <pc:sldMk cId="579619129" sldId="302"/>
            <ac:spMk id="4" creationId="{F0035CD6-8EA8-441D-BB62-6F58B82386AF}"/>
          </ac:spMkLst>
        </pc:spChg>
        <pc:spChg chg="add mod">
          <ac:chgData name="Utkarsha Vidhale" userId="0517179d-c935-4537-9c43-805e326339ff" providerId="ADAL" clId="{426FFDE8-C62B-49B0-BC7B-5327AFA2644F}" dt="2020-04-25T22:39:54.448" v="4249" actId="20577"/>
          <ac:spMkLst>
            <pc:docMk/>
            <pc:sldMk cId="579619129" sldId="302"/>
            <ac:spMk id="6" creationId="{6FB65B5C-BECD-426E-B4B4-2E4E1D2556B0}"/>
          </ac:spMkLst>
        </pc:spChg>
        <pc:graphicFrameChg chg="mod modGraphic">
          <ac:chgData name="Utkarsha Vidhale" userId="0517179d-c935-4537-9c43-805e326339ff" providerId="ADAL" clId="{426FFDE8-C62B-49B0-BC7B-5327AFA2644F}" dt="2020-04-25T22:33:02.626" v="4189" actId="122"/>
          <ac:graphicFrameMkLst>
            <pc:docMk/>
            <pc:sldMk cId="579619129" sldId="302"/>
            <ac:graphicFrameMk id="10" creationId="{385BA4AA-B1B3-418F-B183-E1375786954B}"/>
          </ac:graphicFrameMkLst>
        </pc:graphicFrameChg>
      </pc:sldChg>
      <pc:sldChg chg="addSp delSp modSp add">
        <pc:chgData name="Utkarsha Vidhale" userId="0517179d-c935-4537-9c43-805e326339ff" providerId="ADAL" clId="{426FFDE8-C62B-49B0-BC7B-5327AFA2644F}" dt="2020-04-26T02:05:52.125" v="4380" actId="20577"/>
        <pc:sldMkLst>
          <pc:docMk/>
          <pc:sldMk cId="805160783" sldId="303"/>
        </pc:sldMkLst>
        <pc:spChg chg="mod">
          <ac:chgData name="Utkarsha Vidhale" userId="0517179d-c935-4537-9c43-805e326339ff" providerId="ADAL" clId="{426FFDE8-C62B-49B0-BC7B-5327AFA2644F}" dt="2020-04-26T02:05:52.125" v="4380" actId="20577"/>
          <ac:spMkLst>
            <pc:docMk/>
            <pc:sldMk cId="805160783" sldId="303"/>
            <ac:spMk id="8" creationId="{D130A68A-77BF-4365-9153-698A1CD4E7BC}"/>
          </ac:spMkLst>
        </pc:spChg>
        <pc:picChg chg="add mod modCrop">
          <ac:chgData name="Utkarsha Vidhale" userId="0517179d-c935-4537-9c43-805e326339ff" providerId="ADAL" clId="{426FFDE8-C62B-49B0-BC7B-5327AFA2644F}" dt="2020-04-26T02:00:47.077" v="4325" actId="1076"/>
          <ac:picMkLst>
            <pc:docMk/>
            <pc:sldMk cId="805160783" sldId="303"/>
            <ac:picMk id="5" creationId="{BE100E81-324D-490B-8468-2C37FAFFEF47}"/>
          </ac:picMkLst>
        </pc:picChg>
        <pc:picChg chg="add mod modCrop">
          <ac:chgData name="Utkarsha Vidhale" userId="0517179d-c935-4537-9c43-805e326339ff" providerId="ADAL" clId="{426FFDE8-C62B-49B0-BC7B-5327AFA2644F}" dt="2020-04-26T02:02:21.133" v="4336" actId="14100"/>
          <ac:picMkLst>
            <pc:docMk/>
            <pc:sldMk cId="805160783" sldId="303"/>
            <ac:picMk id="7" creationId="{9CBB7751-4324-4FC4-9BD1-B5FC7BFD67B5}"/>
          </ac:picMkLst>
        </pc:picChg>
        <pc:picChg chg="del">
          <ac:chgData name="Utkarsha Vidhale" userId="0517179d-c935-4537-9c43-805e326339ff" providerId="ADAL" clId="{426FFDE8-C62B-49B0-BC7B-5327AFA2644F}" dt="2020-04-26T02:01:30.518" v="4326" actId="478"/>
          <ac:picMkLst>
            <pc:docMk/>
            <pc:sldMk cId="805160783" sldId="303"/>
            <ac:picMk id="10" creationId="{4029F3F5-47A1-49E4-ACB4-0F420AFE0708}"/>
          </ac:picMkLst>
        </pc:picChg>
        <pc:picChg chg="del">
          <ac:chgData name="Utkarsha Vidhale" userId="0517179d-c935-4537-9c43-805e326339ff" providerId="ADAL" clId="{426FFDE8-C62B-49B0-BC7B-5327AFA2644F}" dt="2020-04-26T01:59:21.701" v="4316" actId="478"/>
          <ac:picMkLst>
            <pc:docMk/>
            <pc:sldMk cId="805160783" sldId="303"/>
            <ac:picMk id="14" creationId="{8230F9A2-041F-4C72-A595-738ECF16CF8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Naïve Bayes</c:v>
                </c:pt>
                <c:pt idx="1">
                  <c:v>Decision Tree</c:v>
                </c:pt>
                <c:pt idx="2">
                  <c:v>Bagging</c:v>
                </c:pt>
                <c:pt idx="3">
                  <c:v>Random Forest</c:v>
                </c:pt>
                <c:pt idx="4">
                  <c:v>Gradient Boosting</c:v>
                </c:pt>
                <c:pt idx="5">
                  <c:v>SVM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0.49</c:v>
                </c:pt>
                <c:pt idx="1">
                  <c:v>0.5</c:v>
                </c:pt>
                <c:pt idx="2">
                  <c:v>0.56999999999999995</c:v>
                </c:pt>
                <c:pt idx="3">
                  <c:v>0.56999999999999995</c:v>
                </c:pt>
                <c:pt idx="4">
                  <c:v>0.56000000000000005</c:v>
                </c:pt>
                <c:pt idx="5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5A-4D39-9F78-53591C1754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Naïve Bayes</c:v>
                </c:pt>
                <c:pt idx="1">
                  <c:v>Decision Tree</c:v>
                </c:pt>
                <c:pt idx="2">
                  <c:v>Bagging</c:v>
                </c:pt>
                <c:pt idx="3">
                  <c:v>Random Forest</c:v>
                </c:pt>
                <c:pt idx="4">
                  <c:v>Gradient Boosting</c:v>
                </c:pt>
                <c:pt idx="5">
                  <c:v>SVM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0.49</c:v>
                </c:pt>
                <c:pt idx="1">
                  <c:v>0.5</c:v>
                </c:pt>
                <c:pt idx="2">
                  <c:v>0.56999999999999995</c:v>
                </c:pt>
                <c:pt idx="3">
                  <c:v>0.56999999999999995</c:v>
                </c:pt>
                <c:pt idx="4">
                  <c:v>0.56000000000000005</c:v>
                </c:pt>
                <c:pt idx="5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5A-4D39-9F78-53591C1754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Naïve Bayes</c:v>
                </c:pt>
                <c:pt idx="1">
                  <c:v>Decision Tree</c:v>
                </c:pt>
                <c:pt idx="2">
                  <c:v>Bagging</c:v>
                </c:pt>
                <c:pt idx="3">
                  <c:v>Random Forest</c:v>
                </c:pt>
                <c:pt idx="4">
                  <c:v>Gradient Boosting</c:v>
                </c:pt>
                <c:pt idx="5">
                  <c:v>SVM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0.49</c:v>
                </c:pt>
                <c:pt idx="1">
                  <c:v>0.5</c:v>
                </c:pt>
                <c:pt idx="2">
                  <c:v>0.56999999999999995</c:v>
                </c:pt>
                <c:pt idx="3">
                  <c:v>0.56999999999999995</c:v>
                </c:pt>
                <c:pt idx="4">
                  <c:v>0.56000000000000005</c:v>
                </c:pt>
                <c:pt idx="5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5A-4D39-9F78-53591C175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1296704"/>
        <c:axId val="268218080"/>
      </c:barChart>
      <c:catAx>
        <c:axId val="27129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218080"/>
        <c:crosses val="autoZero"/>
        <c:auto val="1"/>
        <c:lblAlgn val="ctr"/>
        <c:lblOffset val="100"/>
        <c:noMultiLvlLbl val="0"/>
      </c:catAx>
      <c:valAx>
        <c:axId val="26821808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129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Naïve Bayes</c:v>
                </c:pt>
                <c:pt idx="1">
                  <c:v>Decision Tree</c:v>
                </c:pt>
                <c:pt idx="2">
                  <c:v>Bagging</c:v>
                </c:pt>
                <c:pt idx="3">
                  <c:v>Random Forest</c:v>
                </c:pt>
                <c:pt idx="4">
                  <c:v>Gradient Boosting</c:v>
                </c:pt>
                <c:pt idx="5">
                  <c:v>SVM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0.94</c:v>
                </c:pt>
                <c:pt idx="1">
                  <c:v>0.96</c:v>
                </c:pt>
                <c:pt idx="2">
                  <c:v>0.99</c:v>
                </c:pt>
                <c:pt idx="3">
                  <c:v>0.96</c:v>
                </c:pt>
                <c:pt idx="4">
                  <c:v>0.99</c:v>
                </c:pt>
                <c:pt idx="5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5A-4D39-9F78-53591C1754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Naïve Bayes</c:v>
                </c:pt>
                <c:pt idx="1">
                  <c:v>Decision Tree</c:v>
                </c:pt>
                <c:pt idx="2">
                  <c:v>Bagging</c:v>
                </c:pt>
                <c:pt idx="3">
                  <c:v>Random Forest</c:v>
                </c:pt>
                <c:pt idx="4">
                  <c:v>Gradient Boosting</c:v>
                </c:pt>
                <c:pt idx="5">
                  <c:v>SVM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0.98</c:v>
                </c:pt>
                <c:pt idx="1">
                  <c:v>0.96</c:v>
                </c:pt>
                <c:pt idx="2">
                  <c:v>0.95</c:v>
                </c:pt>
                <c:pt idx="3">
                  <c:v>0.96</c:v>
                </c:pt>
                <c:pt idx="4">
                  <c:v>0.95</c:v>
                </c:pt>
                <c:pt idx="5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5A-4D39-9F78-53591C1754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Naïve Bayes</c:v>
                </c:pt>
                <c:pt idx="1">
                  <c:v>Decision Tree</c:v>
                </c:pt>
                <c:pt idx="2">
                  <c:v>Bagging</c:v>
                </c:pt>
                <c:pt idx="3">
                  <c:v>Random Forest</c:v>
                </c:pt>
                <c:pt idx="4">
                  <c:v>Gradient Boosting</c:v>
                </c:pt>
                <c:pt idx="5">
                  <c:v>SVM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0.93</c:v>
                </c:pt>
                <c:pt idx="1">
                  <c:v>0.96</c:v>
                </c:pt>
                <c:pt idx="2">
                  <c:v>0.97</c:v>
                </c:pt>
                <c:pt idx="3">
                  <c:v>0.95</c:v>
                </c:pt>
                <c:pt idx="4">
                  <c:v>0.97</c:v>
                </c:pt>
                <c:pt idx="5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5A-4D39-9F78-53591C175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1296704"/>
        <c:axId val="268218080"/>
      </c:barChart>
      <c:catAx>
        <c:axId val="27129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218080"/>
        <c:crosses val="autoZero"/>
        <c:auto val="1"/>
        <c:lblAlgn val="ctr"/>
        <c:lblOffset val="100"/>
        <c:noMultiLvlLbl val="0"/>
      </c:catAx>
      <c:valAx>
        <c:axId val="26821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129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Naive Bayes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0.22</a:t>
          </a:r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5A0DC9B7-4F4A-488D-AADF-BE6D1CCC8D48}">
      <dgm:prSet/>
      <dgm:spPr/>
      <dgm:t>
        <a:bodyPr/>
        <a:lstStyle/>
        <a:p>
          <a:r>
            <a:rPr lang="en-US" dirty="0"/>
            <a:t>PCA</a:t>
          </a:r>
        </a:p>
      </dgm:t>
    </dgm:pt>
    <dgm:pt modelId="{BA25EFDF-C61C-40CA-A90D-A62034F4FBE3}" type="parTrans" cxnId="{1758D828-3474-4DB1-82ED-A3620757B96B}">
      <dgm:prSet/>
      <dgm:spPr/>
      <dgm:t>
        <a:bodyPr/>
        <a:lstStyle/>
        <a:p>
          <a:endParaRPr lang="en-US"/>
        </a:p>
      </dgm:t>
    </dgm:pt>
    <dgm:pt modelId="{A5B53DB1-34BE-4CC3-8661-A401A1071434}" type="sibTrans" cxnId="{1758D828-3474-4DB1-82ED-A3620757B96B}">
      <dgm:prSet/>
      <dgm:spPr/>
      <dgm:t>
        <a:bodyPr/>
        <a:lstStyle/>
        <a:p>
          <a:endParaRPr lang="en-US"/>
        </a:p>
      </dgm:t>
    </dgm:pt>
    <dgm:pt modelId="{3C849B79-8540-4823-958A-CCD4C833EC81}">
      <dgm:prSet/>
      <dgm:spPr/>
      <dgm:t>
        <a:bodyPr/>
        <a:lstStyle/>
        <a:p>
          <a:r>
            <a:rPr lang="en-US" dirty="0"/>
            <a:t>Naïve Bayes</a:t>
          </a:r>
        </a:p>
      </dgm:t>
    </dgm:pt>
    <dgm:pt modelId="{014D2551-CCB4-4BCC-9404-58EC40900F20}" type="parTrans" cxnId="{E5EB17DC-A2AF-4045-862F-8A5329A5E538}">
      <dgm:prSet/>
      <dgm:spPr/>
      <dgm:t>
        <a:bodyPr/>
        <a:lstStyle/>
        <a:p>
          <a:endParaRPr lang="en-US"/>
        </a:p>
      </dgm:t>
    </dgm:pt>
    <dgm:pt modelId="{63A442E2-0F6A-4090-BB54-E64F9F3C2B7C}" type="sibTrans" cxnId="{E5EB17DC-A2AF-4045-862F-8A5329A5E538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– 0.23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0.23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F47BF64C-04BF-4D7A-9803-E230B62CBF64}">
      <dgm:prSet phldrT="[Text]"/>
      <dgm:spPr/>
      <dgm:t>
        <a:bodyPr/>
        <a:lstStyle/>
        <a:p>
          <a:r>
            <a:rPr lang="en-US" dirty="0"/>
            <a:t>Accuracy – 0.49</a:t>
          </a:r>
        </a:p>
      </dgm:t>
    </dgm:pt>
    <dgm:pt modelId="{01FC628D-60A7-4C08-8C28-AA9079EA3DE7}" type="parTrans" cxnId="{842480BB-94F6-4E8D-B03A-3CADC64D1C6E}">
      <dgm:prSet/>
      <dgm:spPr/>
      <dgm:t>
        <a:bodyPr/>
        <a:lstStyle/>
        <a:p>
          <a:endParaRPr lang="en-US"/>
        </a:p>
      </dgm:t>
    </dgm:pt>
    <dgm:pt modelId="{FA500323-B38A-4E0B-9296-0F11F2F16092}" type="sibTrans" cxnId="{842480BB-94F6-4E8D-B03A-3CADC64D1C6E}">
      <dgm:prSet/>
      <dgm:spPr/>
      <dgm:t>
        <a:bodyPr/>
        <a:lstStyle/>
        <a:p>
          <a:endParaRPr lang="en-US"/>
        </a:p>
      </dgm:t>
    </dgm:pt>
    <dgm:pt modelId="{FF00D346-0249-4005-9691-2A33F2F5D3F8}">
      <dgm:prSet phldrT="[Text]"/>
      <dgm:spPr/>
      <dgm:t>
        <a:bodyPr/>
        <a:lstStyle/>
        <a:p>
          <a:r>
            <a:rPr lang="en-US" dirty="0"/>
            <a:t>Precision – 0.49</a:t>
          </a:r>
        </a:p>
      </dgm:t>
    </dgm:pt>
    <dgm:pt modelId="{31A17DFB-135C-48B2-A699-281E9296FA70}" type="parTrans" cxnId="{E27B36EA-20E2-4736-9505-43041C2955E6}">
      <dgm:prSet/>
      <dgm:spPr/>
      <dgm:t>
        <a:bodyPr/>
        <a:lstStyle/>
        <a:p>
          <a:endParaRPr lang="en-US"/>
        </a:p>
      </dgm:t>
    </dgm:pt>
    <dgm:pt modelId="{B6C82141-2E3D-41D4-AF0B-6858524B4888}" type="sibTrans" cxnId="{E27B36EA-20E2-4736-9505-43041C2955E6}">
      <dgm:prSet/>
      <dgm:spPr/>
      <dgm:t>
        <a:bodyPr/>
        <a:lstStyle/>
        <a:p>
          <a:endParaRPr lang="en-US"/>
        </a:p>
      </dgm:t>
    </dgm:pt>
    <dgm:pt modelId="{55EFC8FE-A37F-4034-9C5F-54A4B4D77AD8}">
      <dgm:prSet phldrT="[Text]"/>
      <dgm:spPr/>
      <dgm:t>
        <a:bodyPr/>
        <a:lstStyle/>
        <a:p>
          <a:r>
            <a:rPr lang="en-US" dirty="0"/>
            <a:t>Recall – 0.49</a:t>
          </a:r>
        </a:p>
      </dgm:t>
    </dgm:pt>
    <dgm:pt modelId="{49A0716A-1B5C-457C-AFD5-E28F3785581A}" type="parTrans" cxnId="{0F62B590-4A03-4FBA-BB2F-69FF7E3D5EAE}">
      <dgm:prSet/>
      <dgm:spPr/>
      <dgm:t>
        <a:bodyPr/>
        <a:lstStyle/>
        <a:p>
          <a:endParaRPr lang="en-US"/>
        </a:p>
      </dgm:t>
    </dgm:pt>
    <dgm:pt modelId="{C3A921BE-7EDC-440A-B23C-02B675E0F432}" type="sibTrans" cxnId="{0F62B590-4A03-4FBA-BB2F-69FF7E3D5EAE}">
      <dgm:prSet/>
      <dgm:spPr/>
      <dgm:t>
        <a:bodyPr/>
        <a:lstStyle/>
        <a:p>
          <a:endParaRPr lang="en-US"/>
        </a:p>
      </dgm:t>
    </dgm:pt>
    <dgm:pt modelId="{9DDE7A4D-208D-4DE9-AF5F-B9A8C16BD17C}">
      <dgm:prSet/>
      <dgm:spPr/>
      <dgm:t>
        <a:bodyPr/>
        <a:lstStyle/>
        <a:p>
          <a:r>
            <a:rPr lang="en-US" dirty="0"/>
            <a:t>Top 20 variables</a:t>
          </a:r>
        </a:p>
      </dgm:t>
    </dgm:pt>
    <dgm:pt modelId="{A4368219-D258-40B1-8A98-930484C36147}" type="parTrans" cxnId="{8108CF20-7F2C-4606-9BF3-4979818444AF}">
      <dgm:prSet/>
      <dgm:spPr/>
      <dgm:t>
        <a:bodyPr/>
        <a:lstStyle/>
        <a:p>
          <a:endParaRPr lang="en-US"/>
        </a:p>
      </dgm:t>
    </dgm:pt>
    <dgm:pt modelId="{A9B8C17A-A223-41EA-9883-F8C28D235C91}" type="sibTrans" cxnId="{8108CF20-7F2C-4606-9BF3-4979818444AF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76C6AD6A-33AD-4F91-8FFF-83CCDC943309}" type="pres">
      <dgm:prSet presAssocID="{5A0DC9B7-4F4A-488D-AADF-BE6D1CCC8D48}" presName="node" presStyleLbl="node1" presStyleIdx="1" presStyleCnt="3">
        <dgm:presLayoutVars>
          <dgm:bulletEnabled val="1"/>
        </dgm:presLayoutVars>
      </dgm:prSet>
      <dgm:spPr/>
    </dgm:pt>
    <dgm:pt modelId="{B13DA936-0F95-4B6B-955A-7F072EF1A774}" type="pres">
      <dgm:prSet presAssocID="{A5B53DB1-34BE-4CC3-8661-A401A1071434}" presName="sibTrans" presStyleLbl="sibTrans2D1" presStyleIdx="1" presStyleCnt="2"/>
      <dgm:spPr/>
    </dgm:pt>
    <dgm:pt modelId="{62D9A52B-F108-4549-A6F3-937403B9E139}" type="pres">
      <dgm:prSet presAssocID="{A5B53DB1-34BE-4CC3-8661-A401A1071434}" presName="connectorText" presStyleLbl="sibTrans2D1" presStyleIdx="1" presStyleCnt="2"/>
      <dgm:spPr/>
    </dgm:pt>
    <dgm:pt modelId="{7D585011-653D-424D-A681-C2CDD23A6809}" type="pres">
      <dgm:prSet presAssocID="{3C849B79-8540-4823-958A-CCD4C833EC81}" presName="node" presStyleLbl="node1" presStyleIdx="2" presStyleCnt="3">
        <dgm:presLayoutVars>
          <dgm:bulletEnabled val="1"/>
        </dgm:presLayoutVars>
      </dgm:prSet>
      <dgm:spPr/>
    </dgm:pt>
  </dgm:ptLst>
  <dgm:cxnLst>
    <dgm:cxn modelId="{9FB31506-FC64-4EF4-9643-65E54F4BCAF3}" type="presOf" srcId="{FF00D346-0249-4005-9691-2A33F2F5D3F8}" destId="{7D585011-653D-424D-A681-C2CDD23A6809}" srcOrd="0" destOrd="2" presId="urn:microsoft.com/office/officeart/2005/8/layout/process5"/>
    <dgm:cxn modelId="{8108CF20-7F2C-4606-9BF3-4979818444AF}" srcId="{5A0DC9B7-4F4A-488D-AADF-BE6D1CCC8D48}" destId="{9DDE7A4D-208D-4DE9-AF5F-B9A8C16BD17C}" srcOrd="0" destOrd="0" parTransId="{A4368219-D258-40B1-8A98-930484C36147}" sibTransId="{A9B8C17A-A223-41EA-9883-F8C28D235C91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1758D828-3474-4DB1-82ED-A3620757B96B}" srcId="{91253C86-89D8-47BE-9310-5010CAC5CE99}" destId="{5A0DC9B7-4F4A-488D-AADF-BE6D1CCC8D48}" srcOrd="1" destOrd="0" parTransId="{BA25EFDF-C61C-40CA-A90D-A62034F4FBE3}" sibTransId="{A5B53DB1-34BE-4CC3-8661-A401A1071434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3F79C840-3468-4E8C-875E-D1F5DCC598AA}" type="presOf" srcId="{A5B53DB1-34BE-4CC3-8661-A401A1071434}" destId="{B13DA936-0F95-4B6B-955A-7F072EF1A774}" srcOrd="0" destOrd="0" presId="urn:microsoft.com/office/officeart/2005/8/layout/process5"/>
    <dgm:cxn modelId="{2255195F-4D67-4DF1-93FC-2B42A0AE5751}" type="presOf" srcId="{A5B53DB1-34BE-4CC3-8661-A401A1071434}" destId="{62D9A52B-F108-4549-A6F3-937403B9E139}" srcOrd="1" destOrd="0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565CD044-309B-45F5-9390-50DC81A42150}" type="presOf" srcId="{5A0DC9B7-4F4A-488D-AADF-BE6D1CCC8D48}" destId="{76C6AD6A-33AD-4F91-8FFF-83CCDC943309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AFC8B569-247A-4126-89E0-84308E817617}" type="presOf" srcId="{9DDE7A4D-208D-4DE9-AF5F-B9A8C16BD17C}" destId="{76C6AD6A-33AD-4F91-8FFF-83CCDC943309}" srcOrd="0" destOrd="1" presId="urn:microsoft.com/office/officeart/2005/8/layout/process5"/>
    <dgm:cxn modelId="{D96E2852-F66E-4E8F-A03D-B20BA6CB38AF}" type="presOf" srcId="{55EFC8FE-A37F-4034-9C5F-54A4B4D77AD8}" destId="{7D585011-653D-424D-A681-C2CDD23A6809}" srcOrd="0" destOrd="3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6D362180-CD76-43BA-A3E4-32DEF974C5CD}" type="presOf" srcId="{3C849B79-8540-4823-958A-CCD4C833EC81}" destId="{7D585011-653D-424D-A681-C2CDD23A6809}" srcOrd="0" destOrd="0" presId="urn:microsoft.com/office/officeart/2005/8/layout/process5"/>
    <dgm:cxn modelId="{0F62B590-4A03-4FBA-BB2F-69FF7E3D5EAE}" srcId="{3C849B79-8540-4823-958A-CCD4C833EC81}" destId="{55EFC8FE-A37F-4034-9C5F-54A4B4D77AD8}" srcOrd="2" destOrd="0" parTransId="{49A0716A-1B5C-457C-AFD5-E28F3785581A}" sibTransId="{C3A921BE-7EDC-440A-B23C-02B675E0F432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842480BB-94F6-4E8D-B03A-3CADC64D1C6E}" srcId="{3C849B79-8540-4823-958A-CCD4C833EC81}" destId="{F47BF64C-04BF-4D7A-9803-E230B62CBF64}" srcOrd="0" destOrd="0" parTransId="{01FC628D-60A7-4C08-8C28-AA9079EA3DE7}" sibTransId="{FA500323-B38A-4E0B-9296-0F11F2F16092}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87869ECB-CAE9-48EF-BDF7-1EC86406138E}" type="presOf" srcId="{F47BF64C-04BF-4D7A-9803-E230B62CBF64}" destId="{7D585011-653D-424D-A681-C2CDD23A6809}" srcOrd="0" destOrd="1" presId="urn:microsoft.com/office/officeart/2005/8/layout/process5"/>
    <dgm:cxn modelId="{E5EB17DC-A2AF-4045-862F-8A5329A5E538}" srcId="{91253C86-89D8-47BE-9310-5010CAC5CE99}" destId="{3C849B79-8540-4823-958A-CCD4C833EC81}" srcOrd="2" destOrd="0" parTransId="{014D2551-CCB4-4BCC-9404-58EC40900F20}" sibTransId="{63A442E2-0F6A-4090-BB54-E64F9F3C2B7C}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E27B36EA-20E2-4736-9505-43041C2955E6}" srcId="{3C849B79-8540-4823-958A-CCD4C833EC81}" destId="{FF00D346-0249-4005-9691-2A33F2F5D3F8}" srcOrd="1" destOrd="0" parTransId="{31A17DFB-135C-48B2-A699-281E9296FA70}" sibTransId="{B6C82141-2E3D-41D4-AF0B-6858524B4888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B095CCE6-8ED4-4A88-9A77-A3AF52D482C1}" type="presParOf" srcId="{5A2F3ADC-711C-4E76-AC58-5B3AF8A1FF00}" destId="{76C6AD6A-33AD-4F91-8FFF-83CCDC943309}" srcOrd="2" destOrd="0" presId="urn:microsoft.com/office/officeart/2005/8/layout/process5"/>
    <dgm:cxn modelId="{81A843C5-9BD8-4270-A537-FB0F855D33BA}" type="presParOf" srcId="{5A2F3ADC-711C-4E76-AC58-5B3AF8A1FF00}" destId="{B13DA936-0F95-4B6B-955A-7F072EF1A774}" srcOrd="3" destOrd="0" presId="urn:microsoft.com/office/officeart/2005/8/layout/process5"/>
    <dgm:cxn modelId="{B9ECBB41-F2F7-4E33-AECA-27330009FE90}" type="presParOf" srcId="{B13DA936-0F95-4B6B-955A-7F072EF1A774}" destId="{62D9A52B-F108-4549-A6F3-937403B9E139}" srcOrd="0" destOrd="0" presId="urn:microsoft.com/office/officeart/2005/8/layout/process5"/>
    <dgm:cxn modelId="{5ED9E870-6137-4756-82F0-876A887E670A}" type="presParOf" srcId="{5A2F3ADC-711C-4E76-AC58-5B3AF8A1FF00}" destId="{7D585011-653D-424D-A681-C2CDD23A6809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Bagging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1</a:t>
          </a:r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Bagging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0.99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-1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1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0.95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0.97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 custLinFactNeighborX="176" custLinFactNeighborY="-381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1</a:t>
          </a:r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0.96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- 1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1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0.96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0.95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Gradient Boost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Gradient Boost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0.99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-1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1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0.95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0.97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1</a:t>
          </a:r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0.98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– 1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1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0.99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0.97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1</a:t>
          </a:r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0.50</a:t>
          </a:r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0.48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-0.50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0.50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0.48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0.48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 custScaleX="58645" custScaleY="67494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 custScaleX="33479" custScaleY="65774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 custScaleX="53946" custScaleY="69410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0.50</a:t>
          </a:r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10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0.47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-0.50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0.50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0.47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0.47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 custScaleX="58645" custScaleY="67494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 custScaleX="33479" custScaleY="65774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 custScaleX="53946" custScaleY="69410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Bagging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0.57</a:t>
          </a:r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Bagging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0.55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– 0.57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0.57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0.55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0.55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0.57</a:t>
          </a:r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0.55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– 0.57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0.57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0.55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0.55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Gradient Boost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Gradient Boost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0.55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-0.56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0.56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0.55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0.55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0.56</a:t>
          </a:r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0.53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-0.54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0.54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0.53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– 0.53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0.54</a:t>
          </a:r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Naïve Bayes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0.99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5A0DC9B7-4F4A-488D-AADF-BE6D1CCC8D48}">
      <dgm:prSet/>
      <dgm:spPr/>
      <dgm:t>
        <a:bodyPr/>
        <a:lstStyle/>
        <a:p>
          <a:r>
            <a:rPr lang="en-US" dirty="0"/>
            <a:t>PCA</a:t>
          </a:r>
        </a:p>
      </dgm:t>
    </dgm:pt>
    <dgm:pt modelId="{BA25EFDF-C61C-40CA-A90D-A62034F4FBE3}" type="parTrans" cxnId="{1758D828-3474-4DB1-82ED-A3620757B96B}">
      <dgm:prSet/>
      <dgm:spPr/>
      <dgm:t>
        <a:bodyPr/>
        <a:lstStyle/>
        <a:p>
          <a:endParaRPr lang="en-US"/>
        </a:p>
      </dgm:t>
    </dgm:pt>
    <dgm:pt modelId="{A5B53DB1-34BE-4CC3-8661-A401A1071434}" type="sibTrans" cxnId="{1758D828-3474-4DB1-82ED-A3620757B96B}">
      <dgm:prSet/>
      <dgm:spPr/>
      <dgm:t>
        <a:bodyPr/>
        <a:lstStyle/>
        <a:p>
          <a:endParaRPr lang="en-US"/>
        </a:p>
      </dgm:t>
    </dgm:pt>
    <dgm:pt modelId="{3C849B79-8540-4823-958A-CCD4C833EC81}">
      <dgm:prSet/>
      <dgm:spPr/>
      <dgm:t>
        <a:bodyPr/>
        <a:lstStyle/>
        <a:p>
          <a:r>
            <a:rPr lang="en-US" dirty="0"/>
            <a:t>Naïve Bayes</a:t>
          </a:r>
        </a:p>
      </dgm:t>
    </dgm:pt>
    <dgm:pt modelId="{014D2551-CCB4-4BCC-9404-58EC40900F20}" type="parTrans" cxnId="{E5EB17DC-A2AF-4045-862F-8A5329A5E538}">
      <dgm:prSet/>
      <dgm:spPr/>
      <dgm:t>
        <a:bodyPr/>
        <a:lstStyle/>
        <a:p>
          <a:endParaRPr lang="en-US"/>
        </a:p>
      </dgm:t>
    </dgm:pt>
    <dgm:pt modelId="{63A442E2-0F6A-4090-BB54-E64F9F3C2B7C}" type="sibTrans" cxnId="{E5EB17DC-A2AF-4045-862F-8A5329A5E538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0.99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 - 1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F47BF64C-04BF-4D7A-9803-E230B62CBF64}">
      <dgm:prSet phldrT="[Text]"/>
      <dgm:spPr/>
      <dgm:t>
        <a:bodyPr/>
        <a:lstStyle/>
        <a:p>
          <a:r>
            <a:rPr lang="en-US" dirty="0"/>
            <a:t>Accuracy – 0.94</a:t>
          </a:r>
        </a:p>
      </dgm:t>
    </dgm:pt>
    <dgm:pt modelId="{01FC628D-60A7-4C08-8C28-AA9079EA3DE7}" type="parTrans" cxnId="{842480BB-94F6-4E8D-B03A-3CADC64D1C6E}">
      <dgm:prSet/>
      <dgm:spPr/>
      <dgm:t>
        <a:bodyPr/>
        <a:lstStyle/>
        <a:p>
          <a:endParaRPr lang="en-US"/>
        </a:p>
      </dgm:t>
    </dgm:pt>
    <dgm:pt modelId="{FA500323-B38A-4E0B-9296-0F11F2F16092}" type="sibTrans" cxnId="{842480BB-94F6-4E8D-B03A-3CADC64D1C6E}">
      <dgm:prSet/>
      <dgm:spPr/>
      <dgm:t>
        <a:bodyPr/>
        <a:lstStyle/>
        <a:p>
          <a:endParaRPr lang="en-US"/>
        </a:p>
      </dgm:t>
    </dgm:pt>
    <dgm:pt modelId="{FF00D346-0249-4005-9691-2A33F2F5D3F8}">
      <dgm:prSet phldrT="[Text]"/>
      <dgm:spPr/>
      <dgm:t>
        <a:bodyPr/>
        <a:lstStyle/>
        <a:p>
          <a:r>
            <a:rPr lang="en-US" dirty="0"/>
            <a:t>Precision- 0.98</a:t>
          </a:r>
        </a:p>
      </dgm:t>
    </dgm:pt>
    <dgm:pt modelId="{31A17DFB-135C-48B2-A699-281E9296FA70}" type="parTrans" cxnId="{E27B36EA-20E2-4736-9505-43041C2955E6}">
      <dgm:prSet/>
      <dgm:spPr/>
      <dgm:t>
        <a:bodyPr/>
        <a:lstStyle/>
        <a:p>
          <a:endParaRPr lang="en-US"/>
        </a:p>
      </dgm:t>
    </dgm:pt>
    <dgm:pt modelId="{B6C82141-2E3D-41D4-AF0B-6858524B4888}" type="sibTrans" cxnId="{E27B36EA-20E2-4736-9505-43041C2955E6}">
      <dgm:prSet/>
      <dgm:spPr/>
      <dgm:t>
        <a:bodyPr/>
        <a:lstStyle/>
        <a:p>
          <a:endParaRPr lang="en-US"/>
        </a:p>
      </dgm:t>
    </dgm:pt>
    <dgm:pt modelId="{55EFC8FE-A37F-4034-9C5F-54A4B4D77AD8}">
      <dgm:prSet phldrT="[Text]"/>
      <dgm:spPr/>
      <dgm:t>
        <a:bodyPr/>
        <a:lstStyle/>
        <a:p>
          <a:r>
            <a:rPr lang="en-US" dirty="0"/>
            <a:t>Recall – 0.93</a:t>
          </a:r>
        </a:p>
      </dgm:t>
    </dgm:pt>
    <dgm:pt modelId="{49A0716A-1B5C-457C-AFD5-E28F3785581A}" type="parTrans" cxnId="{0F62B590-4A03-4FBA-BB2F-69FF7E3D5EAE}">
      <dgm:prSet/>
      <dgm:spPr/>
      <dgm:t>
        <a:bodyPr/>
        <a:lstStyle/>
        <a:p>
          <a:endParaRPr lang="en-US"/>
        </a:p>
      </dgm:t>
    </dgm:pt>
    <dgm:pt modelId="{C3A921BE-7EDC-440A-B23C-02B675E0F432}" type="sibTrans" cxnId="{0F62B590-4A03-4FBA-BB2F-69FF7E3D5EAE}">
      <dgm:prSet/>
      <dgm:spPr/>
      <dgm:t>
        <a:bodyPr/>
        <a:lstStyle/>
        <a:p>
          <a:endParaRPr lang="en-US"/>
        </a:p>
      </dgm:t>
    </dgm:pt>
    <dgm:pt modelId="{C709F6BF-B0ED-4ADB-8162-B9D04BE095A7}">
      <dgm:prSet/>
      <dgm:spPr/>
      <dgm:t>
        <a:bodyPr/>
        <a:lstStyle/>
        <a:p>
          <a:r>
            <a:rPr lang="en-US" dirty="0"/>
            <a:t>Top 20 Variables</a:t>
          </a:r>
        </a:p>
      </dgm:t>
    </dgm:pt>
    <dgm:pt modelId="{D59BA020-5167-4807-8671-DC16F3AEA447}" type="parTrans" cxnId="{274796E4-1A2C-4BD3-9EB6-CDB1BA40CA3C}">
      <dgm:prSet/>
      <dgm:spPr/>
      <dgm:t>
        <a:bodyPr/>
        <a:lstStyle/>
        <a:p>
          <a:endParaRPr lang="en-US"/>
        </a:p>
      </dgm:t>
    </dgm:pt>
    <dgm:pt modelId="{FD6A00FD-C6D5-4F67-AF86-5FD3B0E9D761}" type="sibTrans" cxnId="{274796E4-1A2C-4BD3-9EB6-CDB1BA40CA3C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0F3F33CD-6F97-4178-B4C5-37E904D0C03B}" type="pres">
      <dgm:prSet presAssocID="{1181A309-6C94-4263-8947-4E19E4355584}" presName="node" presStyleLbl="node1" presStyleIdx="0" presStyleCnt="3">
        <dgm:presLayoutVars>
          <dgm:bulletEnabled val="1"/>
        </dgm:presLayoutVars>
      </dgm:prSet>
      <dgm:spPr/>
    </dgm:pt>
    <dgm:pt modelId="{88773CA0-FAD1-408B-8504-7096B2AFB5EA}" type="pres">
      <dgm:prSet presAssocID="{934FA121-327E-4E00-8F6E-CCACC5DA539E}" presName="sibTrans" presStyleLbl="sibTrans2D1" presStyleIdx="0" presStyleCnt="2"/>
      <dgm:spPr/>
    </dgm:pt>
    <dgm:pt modelId="{F6BA3E64-69B3-4054-90C6-B3435C4BC001}" type="pres">
      <dgm:prSet presAssocID="{934FA121-327E-4E00-8F6E-CCACC5DA539E}" presName="connectorText" presStyleLbl="sibTrans2D1" presStyleIdx="0" presStyleCnt="2"/>
      <dgm:spPr/>
    </dgm:pt>
    <dgm:pt modelId="{76C6AD6A-33AD-4F91-8FFF-83CCDC943309}" type="pres">
      <dgm:prSet presAssocID="{5A0DC9B7-4F4A-488D-AADF-BE6D1CCC8D48}" presName="node" presStyleLbl="node1" presStyleIdx="1" presStyleCnt="3" custScaleX="43622">
        <dgm:presLayoutVars>
          <dgm:bulletEnabled val="1"/>
        </dgm:presLayoutVars>
      </dgm:prSet>
      <dgm:spPr/>
    </dgm:pt>
    <dgm:pt modelId="{B13DA936-0F95-4B6B-955A-7F072EF1A774}" type="pres">
      <dgm:prSet presAssocID="{A5B53DB1-34BE-4CC3-8661-A401A1071434}" presName="sibTrans" presStyleLbl="sibTrans2D1" presStyleIdx="1" presStyleCnt="2"/>
      <dgm:spPr/>
    </dgm:pt>
    <dgm:pt modelId="{62D9A52B-F108-4549-A6F3-937403B9E139}" type="pres">
      <dgm:prSet presAssocID="{A5B53DB1-34BE-4CC3-8661-A401A1071434}" presName="connectorText" presStyleLbl="sibTrans2D1" presStyleIdx="1" presStyleCnt="2"/>
      <dgm:spPr/>
    </dgm:pt>
    <dgm:pt modelId="{7D585011-653D-424D-A681-C2CDD23A6809}" type="pres">
      <dgm:prSet presAssocID="{3C849B79-8540-4823-958A-CCD4C833EC81}" presName="node" presStyleLbl="node1" presStyleIdx="2" presStyleCnt="3" custLinFactNeighborX="28468" custLinFactNeighborY="-9376">
        <dgm:presLayoutVars>
          <dgm:bulletEnabled val="1"/>
        </dgm:presLayoutVars>
      </dgm:prSet>
      <dgm:spPr/>
    </dgm:pt>
  </dgm:ptLst>
  <dgm:cxnLst>
    <dgm:cxn modelId="{9FB31506-FC64-4EF4-9643-65E54F4BCAF3}" type="presOf" srcId="{FF00D346-0249-4005-9691-2A33F2F5D3F8}" destId="{7D585011-653D-424D-A681-C2CDD23A6809}" srcOrd="0" destOrd="2" presId="urn:microsoft.com/office/officeart/2005/8/layout/process5"/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44F8D11E-EFA3-41D2-84D0-562F6447F1FD}" type="presOf" srcId="{934FA121-327E-4E00-8F6E-CCACC5DA539E}" destId="{F6BA3E64-69B3-4054-90C6-B3435C4BC001}" srcOrd="1" destOrd="0" presId="urn:microsoft.com/office/officeart/2005/8/layout/process5"/>
    <dgm:cxn modelId="{3919791F-519A-4809-BFD7-E58042A99EA2}" srcId="{91253C86-89D8-47BE-9310-5010CAC5CE99}" destId="{1181A309-6C94-4263-8947-4E19E4355584}" srcOrd="0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1758D828-3474-4DB1-82ED-A3620757B96B}" srcId="{91253C86-89D8-47BE-9310-5010CAC5CE99}" destId="{5A0DC9B7-4F4A-488D-AADF-BE6D1CCC8D48}" srcOrd="1" destOrd="0" parTransId="{BA25EFDF-C61C-40CA-A90D-A62034F4FBE3}" sibTransId="{A5B53DB1-34BE-4CC3-8661-A401A1071434}"/>
    <dgm:cxn modelId="{E74DC92A-0589-4EB8-AF05-3A8A62F2D6D9}" type="presOf" srcId="{934FA121-327E-4E00-8F6E-CCACC5DA539E}" destId="{88773CA0-FAD1-408B-8504-7096B2AFB5EA}" srcOrd="0" destOrd="0" presId="urn:microsoft.com/office/officeart/2005/8/layout/process5"/>
    <dgm:cxn modelId="{3F79C840-3468-4E8C-875E-D1F5DCC598AA}" type="presOf" srcId="{A5B53DB1-34BE-4CC3-8661-A401A1071434}" destId="{B13DA936-0F95-4B6B-955A-7F072EF1A774}" srcOrd="0" destOrd="0" presId="urn:microsoft.com/office/officeart/2005/8/layout/process5"/>
    <dgm:cxn modelId="{2255195F-4D67-4DF1-93FC-2B42A0AE5751}" type="presOf" srcId="{A5B53DB1-34BE-4CC3-8661-A401A1071434}" destId="{62D9A52B-F108-4549-A6F3-937403B9E139}" srcOrd="1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565CD044-309B-45F5-9390-50DC81A42150}" type="presOf" srcId="{5A0DC9B7-4F4A-488D-AADF-BE6D1CCC8D48}" destId="{76C6AD6A-33AD-4F91-8FFF-83CCDC943309}" srcOrd="0" destOrd="0" presId="urn:microsoft.com/office/officeart/2005/8/layout/process5"/>
    <dgm:cxn modelId="{D96E2852-F66E-4E8F-A03D-B20BA6CB38AF}" type="presOf" srcId="{55EFC8FE-A37F-4034-9C5F-54A4B4D77AD8}" destId="{7D585011-653D-424D-A681-C2CDD23A6809}" srcOrd="0" destOrd="3" presId="urn:microsoft.com/office/officeart/2005/8/layout/process5"/>
    <dgm:cxn modelId="{6D362180-CD76-43BA-A3E4-32DEF974C5CD}" type="presOf" srcId="{3C849B79-8540-4823-958A-CCD4C833EC81}" destId="{7D585011-653D-424D-A681-C2CDD23A6809}" srcOrd="0" destOrd="0" presId="urn:microsoft.com/office/officeart/2005/8/layout/process5"/>
    <dgm:cxn modelId="{9F188580-F5FC-4023-B088-3BEAE01D46F6}" type="presOf" srcId="{C709F6BF-B0ED-4ADB-8162-B9D04BE095A7}" destId="{76C6AD6A-33AD-4F91-8FFF-83CCDC943309}" srcOrd="0" destOrd="1" presId="urn:microsoft.com/office/officeart/2005/8/layout/process5"/>
    <dgm:cxn modelId="{0F62B590-4A03-4FBA-BB2F-69FF7E3D5EAE}" srcId="{3C849B79-8540-4823-958A-CCD4C833EC81}" destId="{55EFC8FE-A37F-4034-9C5F-54A4B4D77AD8}" srcOrd="2" destOrd="0" parTransId="{49A0716A-1B5C-457C-AFD5-E28F3785581A}" sibTransId="{C3A921BE-7EDC-440A-B23C-02B675E0F432}"/>
    <dgm:cxn modelId="{842480BB-94F6-4E8D-B03A-3CADC64D1C6E}" srcId="{3C849B79-8540-4823-958A-CCD4C833EC81}" destId="{F47BF64C-04BF-4D7A-9803-E230B62CBF64}" srcOrd="0" destOrd="0" parTransId="{01FC628D-60A7-4C08-8C28-AA9079EA3DE7}" sibTransId="{FA500323-B38A-4E0B-9296-0F11F2F16092}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87869ECB-CAE9-48EF-BDF7-1EC86406138E}" type="presOf" srcId="{F47BF64C-04BF-4D7A-9803-E230B62CBF64}" destId="{7D585011-653D-424D-A681-C2CDD23A6809}" srcOrd="0" destOrd="1" presId="urn:microsoft.com/office/officeart/2005/8/layout/process5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E5EB17DC-A2AF-4045-862F-8A5329A5E538}" srcId="{91253C86-89D8-47BE-9310-5010CAC5CE99}" destId="{3C849B79-8540-4823-958A-CCD4C833EC81}" srcOrd="2" destOrd="0" parTransId="{014D2551-CCB4-4BCC-9404-58EC40900F20}" sibTransId="{63A442E2-0F6A-4090-BB54-E64F9F3C2B7C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274796E4-1A2C-4BD3-9EB6-CDB1BA40CA3C}" srcId="{5A0DC9B7-4F4A-488D-AADF-BE6D1CCC8D48}" destId="{C709F6BF-B0ED-4ADB-8162-B9D04BE095A7}" srcOrd="0" destOrd="0" parTransId="{D59BA020-5167-4807-8671-DC16F3AEA447}" sibTransId="{FD6A00FD-C6D5-4F67-AF86-5FD3B0E9D761}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E27B36EA-20E2-4736-9505-43041C2955E6}" srcId="{3C849B79-8540-4823-958A-CCD4C833EC81}" destId="{FF00D346-0249-4005-9691-2A33F2F5D3F8}" srcOrd="1" destOrd="0" parTransId="{31A17DFB-135C-48B2-A699-281E9296FA70}" sibTransId="{B6C82141-2E3D-41D4-AF0B-6858524B4888}"/>
    <dgm:cxn modelId="{43FDD204-57B5-4784-9818-9C17C2D421CE}" type="presParOf" srcId="{5A2F3ADC-711C-4E76-AC58-5B3AF8A1FF00}" destId="{0F3F33CD-6F97-4178-B4C5-37E904D0C03B}" srcOrd="0" destOrd="0" presId="urn:microsoft.com/office/officeart/2005/8/layout/process5"/>
    <dgm:cxn modelId="{D3085480-92A9-40F6-B28F-2E387FD50E23}" type="presParOf" srcId="{5A2F3ADC-711C-4E76-AC58-5B3AF8A1FF00}" destId="{88773CA0-FAD1-408B-8504-7096B2AFB5EA}" srcOrd="1" destOrd="0" presId="urn:microsoft.com/office/officeart/2005/8/layout/process5"/>
    <dgm:cxn modelId="{C4E0DB9D-2B94-4046-8801-02B5ECA2E345}" type="presParOf" srcId="{88773CA0-FAD1-408B-8504-7096B2AFB5EA}" destId="{F6BA3E64-69B3-4054-90C6-B3435C4BC001}" srcOrd="0" destOrd="0" presId="urn:microsoft.com/office/officeart/2005/8/layout/process5"/>
    <dgm:cxn modelId="{B095CCE6-8ED4-4A88-9A77-A3AF52D482C1}" type="presParOf" srcId="{5A2F3ADC-711C-4E76-AC58-5B3AF8A1FF00}" destId="{76C6AD6A-33AD-4F91-8FFF-83CCDC943309}" srcOrd="2" destOrd="0" presId="urn:microsoft.com/office/officeart/2005/8/layout/process5"/>
    <dgm:cxn modelId="{81A843C5-9BD8-4270-A537-FB0F855D33BA}" type="presParOf" srcId="{5A2F3ADC-711C-4E76-AC58-5B3AF8A1FF00}" destId="{B13DA936-0F95-4B6B-955A-7F072EF1A774}" srcOrd="3" destOrd="0" presId="urn:microsoft.com/office/officeart/2005/8/layout/process5"/>
    <dgm:cxn modelId="{B9ECBB41-F2F7-4E33-AECA-27330009FE90}" type="presParOf" srcId="{B13DA936-0F95-4B6B-955A-7F072EF1A774}" destId="{62D9A52B-F108-4549-A6F3-937403B9E139}" srcOrd="0" destOrd="0" presId="urn:microsoft.com/office/officeart/2005/8/layout/process5"/>
    <dgm:cxn modelId="{5ED9E870-6137-4756-82F0-876A887E670A}" type="presParOf" srcId="{5A2F3ADC-711C-4E76-AC58-5B3AF8A1FF00}" destId="{7D585011-653D-424D-A681-C2CDD23A6809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253C86-89D8-47BE-9310-5010CAC5CE9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D1DF-44D9-4ECA-ACBA-41A2F6B93508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83B960BF-A012-459D-870A-17DA421B7732}" type="parTrans" cxnId="{D5BACBE8-993B-4712-BF64-A9CE6502DD7C}">
      <dgm:prSet/>
      <dgm:spPr/>
      <dgm:t>
        <a:bodyPr/>
        <a:lstStyle/>
        <a:p>
          <a:endParaRPr lang="en-US"/>
        </a:p>
      </dgm:t>
    </dgm:pt>
    <dgm:pt modelId="{E93240DC-0536-4236-A9F9-5C4BE6E579CE}" type="sibTrans" cxnId="{D5BACBE8-993B-4712-BF64-A9CE6502DD7C}">
      <dgm:prSet/>
      <dgm:spPr/>
      <dgm:t>
        <a:bodyPr/>
        <a:lstStyle/>
        <a:p>
          <a:endParaRPr lang="en-US"/>
        </a:p>
      </dgm:t>
    </dgm:pt>
    <dgm:pt modelId="{2192F272-19C6-48A3-B0AA-7E225D6639B4}">
      <dgm:prSet phldrT="[Text]"/>
      <dgm:spPr/>
      <dgm:t>
        <a:bodyPr/>
        <a:lstStyle/>
        <a:p>
          <a:r>
            <a:rPr lang="en-US" dirty="0"/>
            <a:t>Accuracy – 1</a:t>
          </a:r>
        </a:p>
      </dgm:t>
    </dgm:pt>
    <dgm:pt modelId="{044BFB7F-85BE-4653-975C-292E3AA259DC}" type="parTrans" cxnId="{977CBFC8-91C5-49FC-A980-F3E4395E3A74}">
      <dgm:prSet/>
      <dgm:spPr/>
      <dgm:t>
        <a:bodyPr/>
        <a:lstStyle/>
        <a:p>
          <a:endParaRPr lang="en-US"/>
        </a:p>
      </dgm:t>
    </dgm:pt>
    <dgm:pt modelId="{9BEE96E2-D619-4AF9-ABF0-B21098CFE836}" type="sibTrans" cxnId="{977CBFC8-91C5-49FC-A980-F3E4395E3A74}">
      <dgm:prSet/>
      <dgm:spPr/>
      <dgm:t>
        <a:bodyPr/>
        <a:lstStyle/>
        <a:p>
          <a:endParaRPr lang="en-US"/>
        </a:p>
      </dgm:t>
    </dgm:pt>
    <dgm:pt modelId="{23120696-ECCF-4C26-BB8C-37E301ADA9FC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95C6084-6967-4F43-81DB-1889CC16A1D5}" type="parTrans" cxnId="{FDF26724-A9AF-4A64-9420-195F252BD21E}">
      <dgm:prSet/>
      <dgm:spPr/>
      <dgm:t>
        <a:bodyPr/>
        <a:lstStyle/>
        <a:p>
          <a:endParaRPr lang="en-US"/>
        </a:p>
      </dgm:t>
    </dgm:pt>
    <dgm:pt modelId="{1F9A2A89-F318-49A2-B166-8CFE77D6DD59}" type="sibTrans" cxnId="{FDF26724-A9AF-4A64-9420-195F252BD21E}">
      <dgm:prSet/>
      <dgm:spPr/>
      <dgm:t>
        <a:bodyPr/>
        <a:lstStyle/>
        <a:p>
          <a:endParaRPr lang="en-US"/>
        </a:p>
      </dgm:t>
    </dgm:pt>
    <dgm:pt modelId="{0DC93825-429D-4178-94CC-F1861D3D163A}">
      <dgm:prSet phldrT="[Text]"/>
      <dgm:spPr/>
      <dgm:t>
        <a:bodyPr/>
        <a:lstStyle/>
        <a:p>
          <a:r>
            <a:rPr lang="en-US" dirty="0"/>
            <a:t>Top 20 variables</a:t>
          </a:r>
        </a:p>
      </dgm:t>
    </dgm:pt>
    <dgm:pt modelId="{7C99CEFD-4616-48B6-85A8-569E5CFC0CE2}" type="parTrans" cxnId="{CE95D8AC-78EA-4975-AF6F-686A9313184D}">
      <dgm:prSet/>
      <dgm:spPr/>
      <dgm:t>
        <a:bodyPr/>
        <a:lstStyle/>
        <a:p>
          <a:endParaRPr lang="en-US"/>
        </a:p>
      </dgm:t>
    </dgm:pt>
    <dgm:pt modelId="{9810D8A4-8E08-4630-9687-9269F8AE76D0}" type="sibTrans" cxnId="{CE95D8AC-78EA-4975-AF6F-686A9313184D}">
      <dgm:prSet/>
      <dgm:spPr/>
      <dgm:t>
        <a:bodyPr/>
        <a:lstStyle/>
        <a:p>
          <a:endParaRPr lang="en-US"/>
        </a:p>
      </dgm:t>
    </dgm:pt>
    <dgm:pt modelId="{1181A309-6C94-4263-8947-4E19E4355584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B91B0A51-338F-44CF-95FB-A13F7B3C32AF}" type="parTrans" cxnId="{3919791F-519A-4809-BFD7-E58042A99EA2}">
      <dgm:prSet/>
      <dgm:spPr/>
      <dgm:t>
        <a:bodyPr/>
        <a:lstStyle/>
        <a:p>
          <a:endParaRPr lang="en-US"/>
        </a:p>
      </dgm:t>
    </dgm:pt>
    <dgm:pt modelId="{934FA121-327E-4E00-8F6E-CCACC5DA539E}" type="sibTrans" cxnId="{3919791F-519A-4809-BFD7-E58042A99EA2}">
      <dgm:prSet/>
      <dgm:spPr/>
      <dgm:t>
        <a:bodyPr/>
        <a:lstStyle/>
        <a:p>
          <a:endParaRPr lang="en-US"/>
        </a:p>
      </dgm:t>
    </dgm:pt>
    <dgm:pt modelId="{65611280-F521-4581-B8D0-D66C7B0CDBE2}">
      <dgm:prSet phldrT="[Text]"/>
      <dgm:spPr/>
      <dgm:t>
        <a:bodyPr/>
        <a:lstStyle/>
        <a:p>
          <a:r>
            <a:rPr lang="en-US" dirty="0"/>
            <a:t>Accuracy – 0.96</a:t>
          </a:r>
        </a:p>
      </dgm:t>
    </dgm:pt>
    <dgm:pt modelId="{DAEBF703-82FB-4737-BBC3-06D3D2AA97E1}" type="parTrans" cxnId="{1BF86DD6-D7BA-465C-8811-546574B1D076}">
      <dgm:prSet/>
      <dgm:spPr/>
      <dgm:t>
        <a:bodyPr/>
        <a:lstStyle/>
        <a:p>
          <a:endParaRPr lang="en-US"/>
        </a:p>
      </dgm:t>
    </dgm:pt>
    <dgm:pt modelId="{C8166C88-1F76-4D85-A7B3-34BD970EF83F}" type="sibTrans" cxnId="{1BF86DD6-D7BA-465C-8811-546574B1D076}">
      <dgm:prSet/>
      <dgm:spPr/>
      <dgm:t>
        <a:bodyPr/>
        <a:lstStyle/>
        <a:p>
          <a:endParaRPr lang="en-US"/>
        </a:p>
      </dgm:t>
    </dgm:pt>
    <dgm:pt modelId="{EFD3C5A4-0563-4DD7-AE66-7721B01CDCD8}">
      <dgm:prSet phldrT="[Text]"/>
      <dgm:spPr/>
      <dgm:t>
        <a:bodyPr/>
        <a:lstStyle/>
        <a:p>
          <a:r>
            <a:rPr lang="en-US" dirty="0"/>
            <a:t>Precision -1</a:t>
          </a:r>
        </a:p>
      </dgm:t>
    </dgm:pt>
    <dgm:pt modelId="{A76642B4-5350-48C3-9A97-9A1E895B6AB4}" type="parTrans" cxnId="{0C77A526-6A11-4573-A102-0331A565DA86}">
      <dgm:prSet/>
      <dgm:spPr/>
      <dgm:t>
        <a:bodyPr/>
        <a:lstStyle/>
        <a:p>
          <a:endParaRPr lang="en-US"/>
        </a:p>
      </dgm:t>
    </dgm:pt>
    <dgm:pt modelId="{24B71846-5AE1-4A77-8046-31E527176911}" type="sibTrans" cxnId="{0C77A526-6A11-4573-A102-0331A565DA86}">
      <dgm:prSet/>
      <dgm:spPr/>
      <dgm:t>
        <a:bodyPr/>
        <a:lstStyle/>
        <a:p>
          <a:endParaRPr lang="en-US"/>
        </a:p>
      </dgm:t>
    </dgm:pt>
    <dgm:pt modelId="{52B6FBF5-782F-4C0E-A780-1CB69C8CD9FE}">
      <dgm:prSet phldrT="[Text]"/>
      <dgm:spPr/>
      <dgm:t>
        <a:bodyPr/>
        <a:lstStyle/>
        <a:p>
          <a:r>
            <a:rPr lang="en-US" dirty="0"/>
            <a:t>Recall – 1</a:t>
          </a:r>
        </a:p>
      </dgm:t>
    </dgm:pt>
    <dgm:pt modelId="{A4675893-FDC6-494F-95DF-C94BA67075B2}" type="parTrans" cxnId="{3D43262C-C32A-48EF-80F2-BFE5A9424A1F}">
      <dgm:prSet/>
      <dgm:spPr/>
      <dgm:t>
        <a:bodyPr/>
        <a:lstStyle/>
        <a:p>
          <a:endParaRPr lang="en-US"/>
        </a:p>
      </dgm:t>
    </dgm:pt>
    <dgm:pt modelId="{437F5E41-8227-41BA-9869-89AD34131141}" type="sibTrans" cxnId="{3D43262C-C32A-48EF-80F2-BFE5A9424A1F}">
      <dgm:prSet/>
      <dgm:spPr/>
      <dgm:t>
        <a:bodyPr/>
        <a:lstStyle/>
        <a:p>
          <a:endParaRPr lang="en-US"/>
        </a:p>
      </dgm:t>
    </dgm:pt>
    <dgm:pt modelId="{2D1B10D8-622B-43FE-8E7B-0CB75A241BC9}">
      <dgm:prSet phldrT="[Text]"/>
      <dgm:spPr/>
      <dgm:t>
        <a:bodyPr/>
        <a:lstStyle/>
        <a:p>
          <a:r>
            <a:rPr lang="en-US" dirty="0"/>
            <a:t>Precision – 0.96</a:t>
          </a:r>
        </a:p>
      </dgm:t>
    </dgm:pt>
    <dgm:pt modelId="{0FA82911-5958-4574-8FAE-7C7057C65F17}" type="parTrans" cxnId="{0DD71914-4193-42C4-86BA-E8976445E768}">
      <dgm:prSet/>
      <dgm:spPr/>
      <dgm:t>
        <a:bodyPr/>
        <a:lstStyle/>
        <a:p>
          <a:endParaRPr lang="en-US"/>
        </a:p>
      </dgm:t>
    </dgm:pt>
    <dgm:pt modelId="{429BBE25-4321-4393-A1F0-38F318EC9712}" type="sibTrans" cxnId="{0DD71914-4193-42C4-86BA-E8976445E768}">
      <dgm:prSet/>
      <dgm:spPr/>
      <dgm:t>
        <a:bodyPr/>
        <a:lstStyle/>
        <a:p>
          <a:endParaRPr lang="en-US"/>
        </a:p>
      </dgm:t>
    </dgm:pt>
    <dgm:pt modelId="{BE1C340F-53A1-411C-8FAA-8FB675543437}">
      <dgm:prSet phldrT="[Text]"/>
      <dgm:spPr/>
      <dgm:t>
        <a:bodyPr/>
        <a:lstStyle/>
        <a:p>
          <a:r>
            <a:rPr lang="en-US" dirty="0"/>
            <a:t>Recall- 0.96</a:t>
          </a:r>
        </a:p>
      </dgm:t>
    </dgm:pt>
    <dgm:pt modelId="{8E4F34E8-F342-4F32-A9D0-043C22296745}" type="parTrans" cxnId="{E0258FD2-69DD-4D2A-B20A-5E596592062A}">
      <dgm:prSet/>
      <dgm:spPr/>
      <dgm:t>
        <a:bodyPr/>
        <a:lstStyle/>
        <a:p>
          <a:endParaRPr lang="en-US"/>
        </a:p>
      </dgm:t>
    </dgm:pt>
    <dgm:pt modelId="{F920A710-DFB7-4117-B7FE-4084CCD89550}" type="sibTrans" cxnId="{E0258FD2-69DD-4D2A-B20A-5E596592062A}">
      <dgm:prSet/>
      <dgm:spPr/>
      <dgm:t>
        <a:bodyPr/>
        <a:lstStyle/>
        <a:p>
          <a:endParaRPr lang="en-US"/>
        </a:p>
      </dgm:t>
    </dgm:pt>
    <dgm:pt modelId="{5A2F3ADC-711C-4E76-AC58-5B3AF8A1FF00}" type="pres">
      <dgm:prSet presAssocID="{91253C86-89D8-47BE-9310-5010CAC5CE99}" presName="diagram" presStyleCnt="0">
        <dgm:presLayoutVars>
          <dgm:dir/>
          <dgm:resizeHandles val="exact"/>
        </dgm:presLayoutVars>
      </dgm:prSet>
      <dgm:spPr/>
    </dgm:pt>
    <dgm:pt modelId="{A09728BE-30FA-416A-BDFC-01045F0000C8}" type="pres">
      <dgm:prSet presAssocID="{6D13D1DF-44D9-4ECA-ACBA-41A2F6B93508}" presName="node" presStyleLbl="node1" presStyleIdx="0" presStyleCnt="3">
        <dgm:presLayoutVars>
          <dgm:bulletEnabled val="1"/>
        </dgm:presLayoutVars>
      </dgm:prSet>
      <dgm:spPr/>
    </dgm:pt>
    <dgm:pt modelId="{D6148A0D-A649-43F0-9E84-A0A82A4FB6EE}" type="pres">
      <dgm:prSet presAssocID="{E93240DC-0536-4236-A9F9-5C4BE6E579CE}" presName="sibTrans" presStyleLbl="sibTrans2D1" presStyleIdx="0" presStyleCnt="2"/>
      <dgm:spPr/>
    </dgm:pt>
    <dgm:pt modelId="{52199D31-A19B-4282-B811-0C1255CB103B}" type="pres">
      <dgm:prSet presAssocID="{E93240DC-0536-4236-A9F9-5C4BE6E579CE}" presName="connectorText" presStyleLbl="sibTrans2D1" presStyleIdx="0" presStyleCnt="2"/>
      <dgm:spPr/>
    </dgm:pt>
    <dgm:pt modelId="{88AD2520-FAD0-447A-8A58-A7B8AC5EF69D}" type="pres">
      <dgm:prSet presAssocID="{23120696-ECCF-4C26-BB8C-37E301ADA9FC}" presName="node" presStyleLbl="node1" presStyleIdx="1" presStyleCnt="3">
        <dgm:presLayoutVars>
          <dgm:bulletEnabled val="1"/>
        </dgm:presLayoutVars>
      </dgm:prSet>
      <dgm:spPr/>
    </dgm:pt>
    <dgm:pt modelId="{898F3312-D325-4DF8-B1A4-F0C522DBDB30}" type="pres">
      <dgm:prSet presAssocID="{1F9A2A89-F318-49A2-B166-8CFE77D6DD59}" presName="sibTrans" presStyleLbl="sibTrans2D1" presStyleIdx="1" presStyleCnt="2"/>
      <dgm:spPr/>
    </dgm:pt>
    <dgm:pt modelId="{233BAD7E-B9D4-44DB-A35E-43266F1120A7}" type="pres">
      <dgm:prSet presAssocID="{1F9A2A89-F318-49A2-B166-8CFE77D6DD59}" presName="connectorText" presStyleLbl="sibTrans2D1" presStyleIdx="1" presStyleCnt="2"/>
      <dgm:spPr/>
    </dgm:pt>
    <dgm:pt modelId="{0F3F33CD-6F97-4178-B4C5-37E904D0C03B}" type="pres">
      <dgm:prSet presAssocID="{1181A309-6C94-4263-8947-4E19E4355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0DD71914-4193-42C4-86BA-E8976445E768}" srcId="{1181A309-6C94-4263-8947-4E19E4355584}" destId="{2D1B10D8-622B-43FE-8E7B-0CB75A241BC9}" srcOrd="1" destOrd="0" parTransId="{0FA82911-5958-4574-8FAE-7C7057C65F17}" sibTransId="{429BBE25-4321-4393-A1F0-38F318EC9712}"/>
    <dgm:cxn modelId="{3919791F-519A-4809-BFD7-E58042A99EA2}" srcId="{91253C86-89D8-47BE-9310-5010CAC5CE99}" destId="{1181A309-6C94-4263-8947-4E19E4355584}" srcOrd="2" destOrd="0" parTransId="{B91B0A51-338F-44CF-95FB-A13F7B3C32AF}" sibTransId="{934FA121-327E-4E00-8F6E-CCACC5DA539E}"/>
    <dgm:cxn modelId="{DA5BAB20-9732-4DE4-946B-2DCA492DB720}" type="presOf" srcId="{65611280-F521-4581-B8D0-D66C7B0CDBE2}" destId="{0F3F33CD-6F97-4178-B4C5-37E904D0C03B}" srcOrd="0" destOrd="1" presId="urn:microsoft.com/office/officeart/2005/8/layout/process5"/>
    <dgm:cxn modelId="{FDF26724-A9AF-4A64-9420-195F252BD21E}" srcId="{91253C86-89D8-47BE-9310-5010CAC5CE99}" destId="{23120696-ECCF-4C26-BB8C-37E301ADA9FC}" srcOrd="1" destOrd="0" parTransId="{A95C6084-6967-4F43-81DB-1889CC16A1D5}" sibTransId="{1F9A2A89-F318-49A2-B166-8CFE77D6DD59}"/>
    <dgm:cxn modelId="{0C77A526-6A11-4573-A102-0331A565DA86}" srcId="{6D13D1DF-44D9-4ECA-ACBA-41A2F6B93508}" destId="{EFD3C5A4-0563-4DD7-AE66-7721B01CDCD8}" srcOrd="1" destOrd="0" parTransId="{A76642B4-5350-48C3-9A97-9A1E895B6AB4}" sibTransId="{24B71846-5AE1-4A77-8046-31E527176911}"/>
    <dgm:cxn modelId="{3D43262C-C32A-48EF-80F2-BFE5A9424A1F}" srcId="{6D13D1DF-44D9-4ECA-ACBA-41A2F6B93508}" destId="{52B6FBF5-782F-4C0E-A780-1CB69C8CD9FE}" srcOrd="2" destOrd="0" parTransId="{A4675893-FDC6-494F-95DF-C94BA67075B2}" sibTransId="{437F5E41-8227-41BA-9869-89AD34131141}"/>
    <dgm:cxn modelId="{6C2C983C-032F-4401-8809-F2DB4E5B23C2}" type="presOf" srcId="{0DC93825-429D-4178-94CC-F1861D3D163A}" destId="{88AD2520-FAD0-447A-8A58-A7B8AC5EF69D}" srcOrd="0" destOrd="1" presId="urn:microsoft.com/office/officeart/2005/8/layout/process5"/>
    <dgm:cxn modelId="{9BDAC543-9E09-4D6B-BFCD-4685ACA0A2A7}" type="presOf" srcId="{23120696-ECCF-4C26-BB8C-37E301ADA9FC}" destId="{88AD2520-FAD0-447A-8A58-A7B8AC5EF69D}" srcOrd="0" destOrd="0" presId="urn:microsoft.com/office/officeart/2005/8/layout/process5"/>
    <dgm:cxn modelId="{48971C44-177A-4E55-94DB-275F6F9AF169}" type="presOf" srcId="{2D1B10D8-622B-43FE-8E7B-0CB75A241BC9}" destId="{0F3F33CD-6F97-4178-B4C5-37E904D0C03B}" srcOrd="0" destOrd="2" presId="urn:microsoft.com/office/officeart/2005/8/layout/process5"/>
    <dgm:cxn modelId="{FAD01D64-ABE3-4F12-8E43-56941B538F7E}" type="presOf" srcId="{6D13D1DF-44D9-4ECA-ACBA-41A2F6B93508}" destId="{A09728BE-30FA-416A-BDFC-01045F0000C8}" srcOrd="0" destOrd="0" presId="urn:microsoft.com/office/officeart/2005/8/layout/process5"/>
    <dgm:cxn modelId="{9C047245-AE32-4541-8FD6-9516271DEA75}" type="presOf" srcId="{2192F272-19C6-48A3-B0AA-7E225D6639B4}" destId="{A09728BE-30FA-416A-BDFC-01045F0000C8}" srcOrd="0" destOrd="1" presId="urn:microsoft.com/office/officeart/2005/8/layout/process5"/>
    <dgm:cxn modelId="{6768CE4C-8909-41A8-BE93-E35A6C367DB1}" type="presOf" srcId="{1F9A2A89-F318-49A2-B166-8CFE77D6DD59}" destId="{233BAD7E-B9D4-44DB-A35E-43266F1120A7}" srcOrd="1" destOrd="0" presId="urn:microsoft.com/office/officeart/2005/8/layout/process5"/>
    <dgm:cxn modelId="{3606427B-DB92-4F53-8CA3-E64C36439EDF}" type="presOf" srcId="{52B6FBF5-782F-4C0E-A780-1CB69C8CD9FE}" destId="{A09728BE-30FA-416A-BDFC-01045F0000C8}" srcOrd="0" destOrd="3" presId="urn:microsoft.com/office/officeart/2005/8/layout/process5"/>
    <dgm:cxn modelId="{55A9619E-8E71-4053-8403-913B93717AB2}" type="presOf" srcId="{1F9A2A89-F318-49A2-B166-8CFE77D6DD59}" destId="{898F3312-D325-4DF8-B1A4-F0C522DBDB30}" srcOrd="0" destOrd="0" presId="urn:microsoft.com/office/officeart/2005/8/layout/process5"/>
    <dgm:cxn modelId="{CE95D8AC-78EA-4975-AF6F-686A9313184D}" srcId="{23120696-ECCF-4C26-BB8C-37E301ADA9FC}" destId="{0DC93825-429D-4178-94CC-F1861D3D163A}" srcOrd="0" destOrd="0" parTransId="{7C99CEFD-4616-48B6-85A8-569E5CFC0CE2}" sibTransId="{9810D8A4-8E08-4630-9687-9269F8AE76D0}"/>
    <dgm:cxn modelId="{0B39CAB0-22F4-44B7-AB46-C7B0E7224669}" type="presOf" srcId="{E93240DC-0536-4236-A9F9-5C4BE6E579CE}" destId="{52199D31-A19B-4282-B811-0C1255CB103B}" srcOrd="1" destOrd="0" presId="urn:microsoft.com/office/officeart/2005/8/layout/process5"/>
    <dgm:cxn modelId="{2EBE8AB9-4EF9-49A2-8D8B-48C1394E0BAE}" type="presOf" srcId="{E93240DC-0536-4236-A9F9-5C4BE6E579CE}" destId="{D6148A0D-A649-43F0-9E84-A0A82A4FB6EE}" srcOrd="0" destOrd="0" presId="urn:microsoft.com/office/officeart/2005/8/layout/process5"/>
    <dgm:cxn modelId="{FC18F5BF-4CDF-4143-951E-FA70230C19E6}" type="presOf" srcId="{91253C86-89D8-47BE-9310-5010CAC5CE99}" destId="{5A2F3ADC-711C-4E76-AC58-5B3AF8A1FF00}" srcOrd="0" destOrd="0" presId="urn:microsoft.com/office/officeart/2005/8/layout/process5"/>
    <dgm:cxn modelId="{977CBFC8-91C5-49FC-A980-F3E4395E3A74}" srcId="{6D13D1DF-44D9-4ECA-ACBA-41A2F6B93508}" destId="{2192F272-19C6-48A3-B0AA-7E225D6639B4}" srcOrd="0" destOrd="0" parTransId="{044BFB7F-85BE-4653-975C-292E3AA259DC}" sibTransId="{9BEE96E2-D619-4AF9-ABF0-B21098CFE836}"/>
    <dgm:cxn modelId="{E0258FD2-69DD-4D2A-B20A-5E596592062A}" srcId="{1181A309-6C94-4263-8947-4E19E4355584}" destId="{BE1C340F-53A1-411C-8FAA-8FB675543437}" srcOrd="2" destOrd="0" parTransId="{8E4F34E8-F342-4F32-A9D0-043C22296745}" sibTransId="{F920A710-DFB7-4117-B7FE-4084CCD89550}"/>
    <dgm:cxn modelId="{1BF86DD6-D7BA-465C-8811-546574B1D076}" srcId="{1181A309-6C94-4263-8947-4E19E4355584}" destId="{65611280-F521-4581-B8D0-D66C7B0CDBE2}" srcOrd="0" destOrd="0" parTransId="{DAEBF703-82FB-4737-BBC3-06D3D2AA97E1}" sibTransId="{C8166C88-1F76-4D85-A7B3-34BD970EF83F}"/>
    <dgm:cxn modelId="{659334E4-B429-4F1E-A278-FEB12CBD6EC4}" type="presOf" srcId="{BE1C340F-53A1-411C-8FAA-8FB675543437}" destId="{0F3F33CD-6F97-4178-B4C5-37E904D0C03B}" srcOrd="0" destOrd="3" presId="urn:microsoft.com/office/officeart/2005/8/layout/process5"/>
    <dgm:cxn modelId="{3AF164E5-B1AF-432E-9C57-36264CF6C770}" type="presOf" srcId="{1181A309-6C94-4263-8947-4E19E4355584}" destId="{0F3F33CD-6F97-4178-B4C5-37E904D0C03B}" srcOrd="0" destOrd="0" presId="urn:microsoft.com/office/officeart/2005/8/layout/process5"/>
    <dgm:cxn modelId="{B9C749E5-15A5-4F4F-A1A3-6635B4DCDCD7}" type="presOf" srcId="{EFD3C5A4-0563-4DD7-AE66-7721B01CDCD8}" destId="{A09728BE-30FA-416A-BDFC-01045F0000C8}" srcOrd="0" destOrd="2" presId="urn:microsoft.com/office/officeart/2005/8/layout/process5"/>
    <dgm:cxn modelId="{D5BACBE8-993B-4712-BF64-A9CE6502DD7C}" srcId="{91253C86-89D8-47BE-9310-5010CAC5CE99}" destId="{6D13D1DF-44D9-4ECA-ACBA-41A2F6B93508}" srcOrd="0" destOrd="0" parTransId="{83B960BF-A012-459D-870A-17DA421B7732}" sibTransId="{E93240DC-0536-4236-A9F9-5C4BE6E579CE}"/>
    <dgm:cxn modelId="{2D47F30B-6B84-4B14-AC5E-5D3A384DB96B}" type="presParOf" srcId="{5A2F3ADC-711C-4E76-AC58-5B3AF8A1FF00}" destId="{A09728BE-30FA-416A-BDFC-01045F0000C8}" srcOrd="0" destOrd="0" presId="urn:microsoft.com/office/officeart/2005/8/layout/process5"/>
    <dgm:cxn modelId="{07AE354D-79C3-483D-9483-D92549700F8B}" type="presParOf" srcId="{5A2F3ADC-711C-4E76-AC58-5B3AF8A1FF00}" destId="{D6148A0D-A649-43F0-9E84-A0A82A4FB6EE}" srcOrd="1" destOrd="0" presId="urn:microsoft.com/office/officeart/2005/8/layout/process5"/>
    <dgm:cxn modelId="{ECB83DE8-4223-4CF4-9BAE-66D4057A8C2A}" type="presParOf" srcId="{D6148A0D-A649-43F0-9E84-A0A82A4FB6EE}" destId="{52199D31-A19B-4282-B811-0C1255CB103B}" srcOrd="0" destOrd="0" presId="urn:microsoft.com/office/officeart/2005/8/layout/process5"/>
    <dgm:cxn modelId="{473E6FBF-2BD8-43F3-949D-F4F9E457B63E}" type="presParOf" srcId="{5A2F3ADC-711C-4E76-AC58-5B3AF8A1FF00}" destId="{88AD2520-FAD0-447A-8A58-A7B8AC5EF69D}" srcOrd="2" destOrd="0" presId="urn:microsoft.com/office/officeart/2005/8/layout/process5"/>
    <dgm:cxn modelId="{C30B6562-459C-42A3-AC83-91D8EF2A6AA1}" type="presParOf" srcId="{5A2F3ADC-711C-4E76-AC58-5B3AF8A1FF00}" destId="{898F3312-D325-4DF8-B1A4-F0C522DBDB30}" srcOrd="3" destOrd="0" presId="urn:microsoft.com/office/officeart/2005/8/layout/process5"/>
    <dgm:cxn modelId="{3C75FA20-F9D7-426D-9BE5-964F2E4C92F2}" type="presParOf" srcId="{898F3312-D325-4DF8-B1A4-F0C522DBDB30}" destId="{233BAD7E-B9D4-44DB-A35E-43266F1120A7}" srcOrd="0" destOrd="0" presId="urn:microsoft.com/office/officeart/2005/8/layout/process5"/>
    <dgm:cxn modelId="{43FDD204-57B5-4784-9818-9C17C2D421CE}" type="presParOf" srcId="{5A2F3ADC-711C-4E76-AC58-5B3AF8A1FF00}" destId="{0F3F33CD-6F97-4178-B4C5-37E904D0C03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9987" y="1440071"/>
          <a:ext cx="2985123" cy="1791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Naive Bayes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Accuracy – 0.22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Precision – 0.23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Recall – 0.23</a:t>
          </a:r>
        </a:p>
      </dsp:txBody>
      <dsp:txXfrm>
        <a:off x="62446" y="1492530"/>
        <a:ext cx="2880205" cy="1686156"/>
      </dsp:txXfrm>
    </dsp:sp>
    <dsp:sp modelId="{D6148A0D-A649-43F0-9E84-A0A82A4FB6EE}">
      <dsp:nvSpPr>
        <dsp:cNvPr id="0" name=""/>
        <dsp:cNvSpPr/>
      </dsp:nvSpPr>
      <dsp:spPr>
        <a:xfrm>
          <a:off x="3257802" y="1965453"/>
          <a:ext cx="632846" cy="740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257802" y="2113515"/>
        <a:ext cx="442992" cy="444186"/>
      </dsp:txXfrm>
    </dsp:sp>
    <dsp:sp modelId="{76C6AD6A-33AD-4F91-8FFF-83CCDC943309}">
      <dsp:nvSpPr>
        <dsp:cNvPr id="0" name=""/>
        <dsp:cNvSpPr/>
      </dsp:nvSpPr>
      <dsp:spPr>
        <a:xfrm>
          <a:off x="4189161" y="1440071"/>
          <a:ext cx="2985123" cy="1791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PCA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Top 20 variables</a:t>
          </a:r>
        </a:p>
      </dsp:txBody>
      <dsp:txXfrm>
        <a:off x="4241620" y="1492530"/>
        <a:ext cx="2880205" cy="1686156"/>
      </dsp:txXfrm>
    </dsp:sp>
    <dsp:sp modelId="{B13DA936-0F95-4B6B-955A-7F072EF1A774}">
      <dsp:nvSpPr>
        <dsp:cNvPr id="0" name=""/>
        <dsp:cNvSpPr/>
      </dsp:nvSpPr>
      <dsp:spPr>
        <a:xfrm>
          <a:off x="7436975" y="1965453"/>
          <a:ext cx="632846" cy="740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436975" y="2113515"/>
        <a:ext cx="442992" cy="444186"/>
      </dsp:txXfrm>
    </dsp:sp>
    <dsp:sp modelId="{7D585011-653D-424D-A681-C2CDD23A6809}">
      <dsp:nvSpPr>
        <dsp:cNvPr id="0" name=""/>
        <dsp:cNvSpPr/>
      </dsp:nvSpPr>
      <dsp:spPr>
        <a:xfrm>
          <a:off x="8368334" y="1440071"/>
          <a:ext cx="2985123" cy="1791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Naïve Bayes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Accuracy – 0.49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Precision – 0.49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Recall – 0.49</a:t>
          </a:r>
        </a:p>
      </dsp:txBody>
      <dsp:txXfrm>
        <a:off x="8420793" y="1492530"/>
        <a:ext cx="2880205" cy="16861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0715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Bagging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-1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1</a:t>
          </a:r>
        </a:p>
      </dsp:txBody>
      <dsp:txXfrm>
        <a:off x="66999" y="1435213"/>
        <a:ext cx="3090213" cy="1809100"/>
      </dsp:txXfrm>
    </dsp:sp>
    <dsp:sp modelId="{D6148A0D-A649-43F0-9E84-A0A82A4FB6EE}">
      <dsp:nvSpPr>
        <dsp:cNvPr id="0" name=""/>
        <dsp:cNvSpPr/>
      </dsp:nvSpPr>
      <dsp:spPr>
        <a:xfrm>
          <a:off x="3495341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5341" y="2101477"/>
        <a:ext cx="475292" cy="476573"/>
      </dsp:txXfrm>
    </dsp:sp>
    <dsp:sp modelId="{88AD2520-FAD0-447A-8A58-A7B8AC5EF69D}">
      <dsp:nvSpPr>
        <dsp:cNvPr id="0" name=""/>
        <dsp:cNvSpPr/>
      </dsp:nvSpPr>
      <dsp:spPr>
        <a:xfrm>
          <a:off x="4494609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Top 20 variables</a:t>
          </a:r>
        </a:p>
      </dsp:txBody>
      <dsp:txXfrm>
        <a:off x="4550893" y="1435213"/>
        <a:ext cx="3090213" cy="1809100"/>
      </dsp:txXfrm>
    </dsp:sp>
    <dsp:sp modelId="{898F3312-D325-4DF8-B1A4-F0C522DBDB30}">
      <dsp:nvSpPr>
        <dsp:cNvPr id="0" name=""/>
        <dsp:cNvSpPr/>
      </dsp:nvSpPr>
      <dsp:spPr>
        <a:xfrm rot="21594394">
          <a:off x="7980475" y="1938989"/>
          <a:ext cx="681978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80475" y="2098014"/>
        <a:ext cx="477385" cy="476573"/>
      </dsp:txXfrm>
    </dsp:sp>
    <dsp:sp modelId="{0F3F33CD-6F97-4178-B4C5-37E904D0C03B}">
      <dsp:nvSpPr>
        <dsp:cNvPr id="0" name=""/>
        <dsp:cNvSpPr/>
      </dsp:nvSpPr>
      <dsp:spPr>
        <a:xfrm>
          <a:off x="8984140" y="1371608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Bagging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0.99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0.95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0.97</a:t>
          </a:r>
        </a:p>
      </dsp:txBody>
      <dsp:txXfrm>
        <a:off x="9040424" y="1427892"/>
        <a:ext cx="3090213" cy="18091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0715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Random Forest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- 1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1</a:t>
          </a:r>
        </a:p>
      </dsp:txBody>
      <dsp:txXfrm>
        <a:off x="66999" y="1435213"/>
        <a:ext cx="3090213" cy="1809100"/>
      </dsp:txXfrm>
    </dsp:sp>
    <dsp:sp modelId="{D6148A0D-A649-43F0-9E84-A0A82A4FB6EE}">
      <dsp:nvSpPr>
        <dsp:cNvPr id="0" name=""/>
        <dsp:cNvSpPr/>
      </dsp:nvSpPr>
      <dsp:spPr>
        <a:xfrm>
          <a:off x="3495341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5341" y="2101477"/>
        <a:ext cx="475292" cy="476573"/>
      </dsp:txXfrm>
    </dsp:sp>
    <dsp:sp modelId="{88AD2520-FAD0-447A-8A58-A7B8AC5EF69D}">
      <dsp:nvSpPr>
        <dsp:cNvPr id="0" name=""/>
        <dsp:cNvSpPr/>
      </dsp:nvSpPr>
      <dsp:spPr>
        <a:xfrm>
          <a:off x="4494609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Top 20 variables</a:t>
          </a:r>
        </a:p>
      </dsp:txBody>
      <dsp:txXfrm>
        <a:off x="4550893" y="1435213"/>
        <a:ext cx="3090213" cy="1809100"/>
      </dsp:txXfrm>
    </dsp:sp>
    <dsp:sp modelId="{898F3312-D325-4DF8-B1A4-F0C522DBDB30}">
      <dsp:nvSpPr>
        <dsp:cNvPr id="0" name=""/>
        <dsp:cNvSpPr/>
      </dsp:nvSpPr>
      <dsp:spPr>
        <a:xfrm>
          <a:off x="7979235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79235" y="2101477"/>
        <a:ext cx="475292" cy="476573"/>
      </dsp:txXfrm>
    </dsp:sp>
    <dsp:sp modelId="{0F3F33CD-6F97-4178-B4C5-37E904D0C03B}">
      <dsp:nvSpPr>
        <dsp:cNvPr id="0" name=""/>
        <dsp:cNvSpPr/>
      </dsp:nvSpPr>
      <dsp:spPr>
        <a:xfrm>
          <a:off x="8978503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Random Forest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0.96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0.96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0.95</a:t>
          </a:r>
        </a:p>
      </dsp:txBody>
      <dsp:txXfrm>
        <a:off x="9034787" y="1435213"/>
        <a:ext cx="3090213" cy="18091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0715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Gradient Boost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-1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1</a:t>
          </a:r>
        </a:p>
      </dsp:txBody>
      <dsp:txXfrm>
        <a:off x="66999" y="1435213"/>
        <a:ext cx="3090213" cy="1809100"/>
      </dsp:txXfrm>
    </dsp:sp>
    <dsp:sp modelId="{D6148A0D-A649-43F0-9E84-A0A82A4FB6EE}">
      <dsp:nvSpPr>
        <dsp:cNvPr id="0" name=""/>
        <dsp:cNvSpPr/>
      </dsp:nvSpPr>
      <dsp:spPr>
        <a:xfrm>
          <a:off x="3495341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5341" y="2101477"/>
        <a:ext cx="475292" cy="476573"/>
      </dsp:txXfrm>
    </dsp:sp>
    <dsp:sp modelId="{88AD2520-FAD0-447A-8A58-A7B8AC5EF69D}">
      <dsp:nvSpPr>
        <dsp:cNvPr id="0" name=""/>
        <dsp:cNvSpPr/>
      </dsp:nvSpPr>
      <dsp:spPr>
        <a:xfrm>
          <a:off x="4494609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Top 20 variables</a:t>
          </a:r>
        </a:p>
      </dsp:txBody>
      <dsp:txXfrm>
        <a:off x="4550893" y="1435213"/>
        <a:ext cx="3090213" cy="1809100"/>
      </dsp:txXfrm>
    </dsp:sp>
    <dsp:sp modelId="{898F3312-D325-4DF8-B1A4-F0C522DBDB30}">
      <dsp:nvSpPr>
        <dsp:cNvPr id="0" name=""/>
        <dsp:cNvSpPr/>
      </dsp:nvSpPr>
      <dsp:spPr>
        <a:xfrm>
          <a:off x="7979235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79235" y="2101477"/>
        <a:ext cx="475292" cy="476573"/>
      </dsp:txXfrm>
    </dsp:sp>
    <dsp:sp modelId="{0F3F33CD-6F97-4178-B4C5-37E904D0C03B}">
      <dsp:nvSpPr>
        <dsp:cNvPr id="0" name=""/>
        <dsp:cNvSpPr/>
      </dsp:nvSpPr>
      <dsp:spPr>
        <a:xfrm>
          <a:off x="8978503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Gradient Boost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0.99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0.95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0.97</a:t>
          </a:r>
        </a:p>
      </dsp:txBody>
      <dsp:txXfrm>
        <a:off x="9034787" y="1435213"/>
        <a:ext cx="3090213" cy="18091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0715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SVM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1</a:t>
          </a:r>
        </a:p>
      </dsp:txBody>
      <dsp:txXfrm>
        <a:off x="66999" y="1435213"/>
        <a:ext cx="3090213" cy="1809100"/>
      </dsp:txXfrm>
    </dsp:sp>
    <dsp:sp modelId="{D6148A0D-A649-43F0-9E84-A0A82A4FB6EE}">
      <dsp:nvSpPr>
        <dsp:cNvPr id="0" name=""/>
        <dsp:cNvSpPr/>
      </dsp:nvSpPr>
      <dsp:spPr>
        <a:xfrm>
          <a:off x="3495341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5341" y="2101477"/>
        <a:ext cx="475292" cy="476573"/>
      </dsp:txXfrm>
    </dsp:sp>
    <dsp:sp modelId="{88AD2520-FAD0-447A-8A58-A7B8AC5EF69D}">
      <dsp:nvSpPr>
        <dsp:cNvPr id="0" name=""/>
        <dsp:cNvSpPr/>
      </dsp:nvSpPr>
      <dsp:spPr>
        <a:xfrm>
          <a:off x="4494609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Top 20 variables</a:t>
          </a:r>
        </a:p>
      </dsp:txBody>
      <dsp:txXfrm>
        <a:off x="4550893" y="1435213"/>
        <a:ext cx="3090213" cy="1809100"/>
      </dsp:txXfrm>
    </dsp:sp>
    <dsp:sp modelId="{898F3312-D325-4DF8-B1A4-F0C522DBDB30}">
      <dsp:nvSpPr>
        <dsp:cNvPr id="0" name=""/>
        <dsp:cNvSpPr/>
      </dsp:nvSpPr>
      <dsp:spPr>
        <a:xfrm>
          <a:off x="7979235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79235" y="2101477"/>
        <a:ext cx="475292" cy="476573"/>
      </dsp:txXfrm>
    </dsp:sp>
    <dsp:sp modelId="{0F3F33CD-6F97-4178-B4C5-37E904D0C03B}">
      <dsp:nvSpPr>
        <dsp:cNvPr id="0" name=""/>
        <dsp:cNvSpPr/>
      </dsp:nvSpPr>
      <dsp:spPr>
        <a:xfrm>
          <a:off x="8978503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SVM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0.98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0.99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0.97</a:t>
          </a:r>
        </a:p>
      </dsp:txBody>
      <dsp:txXfrm>
        <a:off x="9034787" y="1435213"/>
        <a:ext cx="3090213" cy="1809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580470" y="21711"/>
          <a:ext cx="2105548" cy="1453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 Tree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Accuracy – 0.50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Precision -0.50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Recall – 0.50</a:t>
          </a:r>
        </a:p>
      </dsp:txBody>
      <dsp:txXfrm>
        <a:off x="1623055" y="64296"/>
        <a:ext cx="2020378" cy="1368784"/>
      </dsp:txXfrm>
    </dsp:sp>
    <dsp:sp modelId="{D6148A0D-A649-43F0-9E84-A0A82A4FB6EE}">
      <dsp:nvSpPr>
        <dsp:cNvPr id="0" name=""/>
        <dsp:cNvSpPr/>
      </dsp:nvSpPr>
      <dsp:spPr>
        <a:xfrm>
          <a:off x="4001968" y="303487"/>
          <a:ext cx="761149" cy="890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001968" y="481567"/>
        <a:ext cx="532804" cy="534241"/>
      </dsp:txXfrm>
    </dsp:sp>
    <dsp:sp modelId="{88AD2520-FAD0-447A-8A58-A7B8AC5EF69D}">
      <dsp:nvSpPr>
        <dsp:cNvPr id="0" name=""/>
        <dsp:cNvSpPr/>
      </dsp:nvSpPr>
      <dsp:spPr>
        <a:xfrm>
          <a:off x="5122151" y="40237"/>
          <a:ext cx="1202006" cy="1416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PCA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Top 20 variables</a:t>
          </a:r>
        </a:p>
      </dsp:txBody>
      <dsp:txXfrm>
        <a:off x="5157357" y="75443"/>
        <a:ext cx="1131594" cy="1346490"/>
      </dsp:txXfrm>
    </dsp:sp>
    <dsp:sp modelId="{898F3312-D325-4DF8-B1A4-F0C522DBDB30}">
      <dsp:nvSpPr>
        <dsp:cNvPr id="0" name=""/>
        <dsp:cNvSpPr/>
      </dsp:nvSpPr>
      <dsp:spPr>
        <a:xfrm>
          <a:off x="6640107" y="303487"/>
          <a:ext cx="761149" cy="890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640107" y="481567"/>
        <a:ext cx="532804" cy="534241"/>
      </dsp:txXfrm>
    </dsp:sp>
    <dsp:sp modelId="{0F3F33CD-6F97-4178-B4C5-37E904D0C03B}">
      <dsp:nvSpPr>
        <dsp:cNvPr id="0" name=""/>
        <dsp:cNvSpPr/>
      </dsp:nvSpPr>
      <dsp:spPr>
        <a:xfrm>
          <a:off x="7760289" y="1074"/>
          <a:ext cx="1936839" cy="1495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 Tree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Accuracy – 0.48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Precision – 0.48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Recall – 0.48</a:t>
          </a:r>
        </a:p>
      </dsp:txBody>
      <dsp:txXfrm>
        <a:off x="7804083" y="44868"/>
        <a:ext cx="1849251" cy="1407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580470" y="21711"/>
          <a:ext cx="2105548" cy="1453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 Tree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Accuracy – 0.50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Precision -0.50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Recall – 0.50</a:t>
          </a:r>
        </a:p>
      </dsp:txBody>
      <dsp:txXfrm>
        <a:off x="1623055" y="64296"/>
        <a:ext cx="2020378" cy="1368784"/>
      </dsp:txXfrm>
    </dsp:sp>
    <dsp:sp modelId="{D6148A0D-A649-43F0-9E84-A0A82A4FB6EE}">
      <dsp:nvSpPr>
        <dsp:cNvPr id="0" name=""/>
        <dsp:cNvSpPr/>
      </dsp:nvSpPr>
      <dsp:spPr>
        <a:xfrm>
          <a:off x="4001968" y="303487"/>
          <a:ext cx="761149" cy="890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001968" y="481567"/>
        <a:ext cx="532804" cy="534241"/>
      </dsp:txXfrm>
    </dsp:sp>
    <dsp:sp modelId="{88AD2520-FAD0-447A-8A58-A7B8AC5EF69D}">
      <dsp:nvSpPr>
        <dsp:cNvPr id="0" name=""/>
        <dsp:cNvSpPr/>
      </dsp:nvSpPr>
      <dsp:spPr>
        <a:xfrm>
          <a:off x="5122151" y="40237"/>
          <a:ext cx="1202006" cy="1416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PCA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Top 10 variables</a:t>
          </a:r>
        </a:p>
      </dsp:txBody>
      <dsp:txXfrm>
        <a:off x="5157357" y="75443"/>
        <a:ext cx="1131594" cy="1346490"/>
      </dsp:txXfrm>
    </dsp:sp>
    <dsp:sp modelId="{898F3312-D325-4DF8-B1A4-F0C522DBDB30}">
      <dsp:nvSpPr>
        <dsp:cNvPr id="0" name=""/>
        <dsp:cNvSpPr/>
      </dsp:nvSpPr>
      <dsp:spPr>
        <a:xfrm>
          <a:off x="6640107" y="303487"/>
          <a:ext cx="761149" cy="890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640107" y="481567"/>
        <a:ext cx="532804" cy="534241"/>
      </dsp:txXfrm>
    </dsp:sp>
    <dsp:sp modelId="{0F3F33CD-6F97-4178-B4C5-37E904D0C03B}">
      <dsp:nvSpPr>
        <dsp:cNvPr id="0" name=""/>
        <dsp:cNvSpPr/>
      </dsp:nvSpPr>
      <dsp:spPr>
        <a:xfrm>
          <a:off x="7760289" y="1074"/>
          <a:ext cx="1936839" cy="1495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 Tree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Accuracy – 0.47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Precision – 0.47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Recall – 0.47</a:t>
          </a:r>
        </a:p>
      </dsp:txBody>
      <dsp:txXfrm>
        <a:off x="7804083" y="44868"/>
        <a:ext cx="1849251" cy="1407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0715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Bagging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0.57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0.57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0.57</a:t>
          </a:r>
        </a:p>
      </dsp:txBody>
      <dsp:txXfrm>
        <a:off x="66999" y="1435213"/>
        <a:ext cx="3090213" cy="1809100"/>
      </dsp:txXfrm>
    </dsp:sp>
    <dsp:sp modelId="{D6148A0D-A649-43F0-9E84-A0A82A4FB6EE}">
      <dsp:nvSpPr>
        <dsp:cNvPr id="0" name=""/>
        <dsp:cNvSpPr/>
      </dsp:nvSpPr>
      <dsp:spPr>
        <a:xfrm>
          <a:off x="3495341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5341" y="2101477"/>
        <a:ext cx="475292" cy="476573"/>
      </dsp:txXfrm>
    </dsp:sp>
    <dsp:sp modelId="{88AD2520-FAD0-447A-8A58-A7B8AC5EF69D}">
      <dsp:nvSpPr>
        <dsp:cNvPr id="0" name=""/>
        <dsp:cNvSpPr/>
      </dsp:nvSpPr>
      <dsp:spPr>
        <a:xfrm>
          <a:off x="4494609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Top 20 variables</a:t>
          </a:r>
        </a:p>
      </dsp:txBody>
      <dsp:txXfrm>
        <a:off x="4550893" y="1435213"/>
        <a:ext cx="3090213" cy="1809100"/>
      </dsp:txXfrm>
    </dsp:sp>
    <dsp:sp modelId="{898F3312-D325-4DF8-B1A4-F0C522DBDB30}">
      <dsp:nvSpPr>
        <dsp:cNvPr id="0" name=""/>
        <dsp:cNvSpPr/>
      </dsp:nvSpPr>
      <dsp:spPr>
        <a:xfrm>
          <a:off x="7979235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79235" y="2101477"/>
        <a:ext cx="475292" cy="476573"/>
      </dsp:txXfrm>
    </dsp:sp>
    <dsp:sp modelId="{0F3F33CD-6F97-4178-B4C5-37E904D0C03B}">
      <dsp:nvSpPr>
        <dsp:cNvPr id="0" name=""/>
        <dsp:cNvSpPr/>
      </dsp:nvSpPr>
      <dsp:spPr>
        <a:xfrm>
          <a:off x="8978503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Bagging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0.55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0.55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0.55</a:t>
          </a:r>
        </a:p>
      </dsp:txBody>
      <dsp:txXfrm>
        <a:off x="9034787" y="1435213"/>
        <a:ext cx="3090213" cy="1809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0715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Random Forest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0.57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0.57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0.57</a:t>
          </a:r>
        </a:p>
      </dsp:txBody>
      <dsp:txXfrm>
        <a:off x="66999" y="1435213"/>
        <a:ext cx="3090213" cy="1809100"/>
      </dsp:txXfrm>
    </dsp:sp>
    <dsp:sp modelId="{D6148A0D-A649-43F0-9E84-A0A82A4FB6EE}">
      <dsp:nvSpPr>
        <dsp:cNvPr id="0" name=""/>
        <dsp:cNvSpPr/>
      </dsp:nvSpPr>
      <dsp:spPr>
        <a:xfrm>
          <a:off x="3495341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5341" y="2101477"/>
        <a:ext cx="475292" cy="476573"/>
      </dsp:txXfrm>
    </dsp:sp>
    <dsp:sp modelId="{88AD2520-FAD0-447A-8A58-A7B8AC5EF69D}">
      <dsp:nvSpPr>
        <dsp:cNvPr id="0" name=""/>
        <dsp:cNvSpPr/>
      </dsp:nvSpPr>
      <dsp:spPr>
        <a:xfrm>
          <a:off x="4494609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Top 20 variables</a:t>
          </a:r>
        </a:p>
      </dsp:txBody>
      <dsp:txXfrm>
        <a:off x="4550893" y="1435213"/>
        <a:ext cx="3090213" cy="1809100"/>
      </dsp:txXfrm>
    </dsp:sp>
    <dsp:sp modelId="{898F3312-D325-4DF8-B1A4-F0C522DBDB30}">
      <dsp:nvSpPr>
        <dsp:cNvPr id="0" name=""/>
        <dsp:cNvSpPr/>
      </dsp:nvSpPr>
      <dsp:spPr>
        <a:xfrm>
          <a:off x="7979235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79235" y="2101477"/>
        <a:ext cx="475292" cy="476573"/>
      </dsp:txXfrm>
    </dsp:sp>
    <dsp:sp modelId="{0F3F33CD-6F97-4178-B4C5-37E904D0C03B}">
      <dsp:nvSpPr>
        <dsp:cNvPr id="0" name=""/>
        <dsp:cNvSpPr/>
      </dsp:nvSpPr>
      <dsp:spPr>
        <a:xfrm>
          <a:off x="8978503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Random Forest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0.55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0.55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0.55</a:t>
          </a:r>
        </a:p>
      </dsp:txBody>
      <dsp:txXfrm>
        <a:off x="9034787" y="1435213"/>
        <a:ext cx="3090213" cy="18091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0715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Gradient Boost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0.56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-0.56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0.56</a:t>
          </a:r>
        </a:p>
      </dsp:txBody>
      <dsp:txXfrm>
        <a:off x="66999" y="1435213"/>
        <a:ext cx="3090213" cy="1809100"/>
      </dsp:txXfrm>
    </dsp:sp>
    <dsp:sp modelId="{D6148A0D-A649-43F0-9E84-A0A82A4FB6EE}">
      <dsp:nvSpPr>
        <dsp:cNvPr id="0" name=""/>
        <dsp:cNvSpPr/>
      </dsp:nvSpPr>
      <dsp:spPr>
        <a:xfrm>
          <a:off x="3495341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5341" y="2101477"/>
        <a:ext cx="475292" cy="476573"/>
      </dsp:txXfrm>
    </dsp:sp>
    <dsp:sp modelId="{88AD2520-FAD0-447A-8A58-A7B8AC5EF69D}">
      <dsp:nvSpPr>
        <dsp:cNvPr id="0" name=""/>
        <dsp:cNvSpPr/>
      </dsp:nvSpPr>
      <dsp:spPr>
        <a:xfrm>
          <a:off x="4494609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Top 20 variables</a:t>
          </a:r>
        </a:p>
      </dsp:txBody>
      <dsp:txXfrm>
        <a:off x="4550893" y="1435213"/>
        <a:ext cx="3090213" cy="1809100"/>
      </dsp:txXfrm>
    </dsp:sp>
    <dsp:sp modelId="{898F3312-D325-4DF8-B1A4-F0C522DBDB30}">
      <dsp:nvSpPr>
        <dsp:cNvPr id="0" name=""/>
        <dsp:cNvSpPr/>
      </dsp:nvSpPr>
      <dsp:spPr>
        <a:xfrm>
          <a:off x="7979235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79235" y="2101477"/>
        <a:ext cx="475292" cy="476573"/>
      </dsp:txXfrm>
    </dsp:sp>
    <dsp:sp modelId="{0F3F33CD-6F97-4178-B4C5-37E904D0C03B}">
      <dsp:nvSpPr>
        <dsp:cNvPr id="0" name=""/>
        <dsp:cNvSpPr/>
      </dsp:nvSpPr>
      <dsp:spPr>
        <a:xfrm>
          <a:off x="8978503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Gradient Boost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0.55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0.55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0.55</a:t>
          </a:r>
        </a:p>
      </dsp:txBody>
      <dsp:txXfrm>
        <a:off x="9034787" y="1435213"/>
        <a:ext cx="3090213" cy="18091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0715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SVM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0.54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-0.54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0.54</a:t>
          </a:r>
        </a:p>
      </dsp:txBody>
      <dsp:txXfrm>
        <a:off x="66999" y="1435213"/>
        <a:ext cx="3090213" cy="1809100"/>
      </dsp:txXfrm>
    </dsp:sp>
    <dsp:sp modelId="{D6148A0D-A649-43F0-9E84-A0A82A4FB6EE}">
      <dsp:nvSpPr>
        <dsp:cNvPr id="0" name=""/>
        <dsp:cNvSpPr/>
      </dsp:nvSpPr>
      <dsp:spPr>
        <a:xfrm>
          <a:off x="3495341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5341" y="2101477"/>
        <a:ext cx="475292" cy="476573"/>
      </dsp:txXfrm>
    </dsp:sp>
    <dsp:sp modelId="{88AD2520-FAD0-447A-8A58-A7B8AC5EF69D}">
      <dsp:nvSpPr>
        <dsp:cNvPr id="0" name=""/>
        <dsp:cNvSpPr/>
      </dsp:nvSpPr>
      <dsp:spPr>
        <a:xfrm>
          <a:off x="4494609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Top 20 variables</a:t>
          </a:r>
        </a:p>
      </dsp:txBody>
      <dsp:txXfrm>
        <a:off x="4550893" y="1435213"/>
        <a:ext cx="3090213" cy="1809100"/>
      </dsp:txXfrm>
    </dsp:sp>
    <dsp:sp modelId="{898F3312-D325-4DF8-B1A4-F0C522DBDB30}">
      <dsp:nvSpPr>
        <dsp:cNvPr id="0" name=""/>
        <dsp:cNvSpPr/>
      </dsp:nvSpPr>
      <dsp:spPr>
        <a:xfrm>
          <a:off x="7979235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79235" y="2101477"/>
        <a:ext cx="475292" cy="476573"/>
      </dsp:txXfrm>
    </dsp:sp>
    <dsp:sp modelId="{0F3F33CD-6F97-4178-B4C5-37E904D0C03B}">
      <dsp:nvSpPr>
        <dsp:cNvPr id="0" name=""/>
        <dsp:cNvSpPr/>
      </dsp:nvSpPr>
      <dsp:spPr>
        <a:xfrm>
          <a:off x="8978503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SVM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0.53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0.53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0.53</a:t>
          </a:r>
        </a:p>
      </dsp:txBody>
      <dsp:txXfrm>
        <a:off x="9034787" y="1435213"/>
        <a:ext cx="3090213" cy="18091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F33CD-6F97-4178-B4C5-37E904D0C03B}">
      <dsp:nvSpPr>
        <dsp:cNvPr id="0" name=""/>
        <dsp:cNvSpPr/>
      </dsp:nvSpPr>
      <dsp:spPr>
        <a:xfrm>
          <a:off x="7609" y="826035"/>
          <a:ext cx="3550741" cy="2130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Naïve Bayes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Accuracy – 0.99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Precision – 0.99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Recall - 1</a:t>
          </a:r>
        </a:p>
      </dsp:txBody>
      <dsp:txXfrm>
        <a:off x="70008" y="888434"/>
        <a:ext cx="3425943" cy="2005646"/>
      </dsp:txXfrm>
    </dsp:sp>
    <dsp:sp modelId="{88773CA0-FAD1-408B-8504-7096B2AFB5EA}">
      <dsp:nvSpPr>
        <dsp:cNvPr id="0" name=""/>
        <dsp:cNvSpPr/>
      </dsp:nvSpPr>
      <dsp:spPr>
        <a:xfrm>
          <a:off x="3870816" y="1450965"/>
          <a:ext cx="752757" cy="8805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870816" y="1627082"/>
        <a:ext cx="526930" cy="528349"/>
      </dsp:txXfrm>
    </dsp:sp>
    <dsp:sp modelId="{76C6AD6A-33AD-4F91-8FFF-83CCDC943309}">
      <dsp:nvSpPr>
        <dsp:cNvPr id="0" name=""/>
        <dsp:cNvSpPr/>
      </dsp:nvSpPr>
      <dsp:spPr>
        <a:xfrm>
          <a:off x="4978647" y="826035"/>
          <a:ext cx="1548904" cy="2130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PCA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Top 20 Variables</a:t>
          </a:r>
        </a:p>
      </dsp:txBody>
      <dsp:txXfrm>
        <a:off x="5024013" y="871401"/>
        <a:ext cx="1458172" cy="2039712"/>
      </dsp:txXfrm>
    </dsp:sp>
    <dsp:sp modelId="{B13DA936-0F95-4B6B-955A-7F072EF1A774}">
      <dsp:nvSpPr>
        <dsp:cNvPr id="0" name=""/>
        <dsp:cNvSpPr/>
      </dsp:nvSpPr>
      <dsp:spPr>
        <a:xfrm rot="21427511">
          <a:off x="6841214" y="1377297"/>
          <a:ext cx="757744" cy="8805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841357" y="1559115"/>
        <a:ext cx="530421" cy="528349"/>
      </dsp:txXfrm>
    </dsp:sp>
    <dsp:sp modelId="{7D585011-653D-424D-A681-C2CDD23A6809}">
      <dsp:nvSpPr>
        <dsp:cNvPr id="0" name=""/>
        <dsp:cNvSpPr/>
      </dsp:nvSpPr>
      <dsp:spPr>
        <a:xfrm>
          <a:off x="7955458" y="626284"/>
          <a:ext cx="3550741" cy="2130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Naïve Bayes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Accuracy – 0.94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Precision- 0.98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Recall – 0.93</a:t>
          </a:r>
        </a:p>
      </dsp:txBody>
      <dsp:txXfrm>
        <a:off x="8017857" y="688683"/>
        <a:ext cx="3425943" cy="20056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728BE-30FA-416A-BDFC-01045F0000C8}">
      <dsp:nvSpPr>
        <dsp:cNvPr id="0" name=""/>
        <dsp:cNvSpPr/>
      </dsp:nvSpPr>
      <dsp:spPr>
        <a:xfrm>
          <a:off x="10715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Decision Tree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-1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 – 1</a:t>
          </a:r>
        </a:p>
      </dsp:txBody>
      <dsp:txXfrm>
        <a:off x="66999" y="1435213"/>
        <a:ext cx="3090213" cy="1809100"/>
      </dsp:txXfrm>
    </dsp:sp>
    <dsp:sp modelId="{D6148A0D-A649-43F0-9E84-A0A82A4FB6EE}">
      <dsp:nvSpPr>
        <dsp:cNvPr id="0" name=""/>
        <dsp:cNvSpPr/>
      </dsp:nvSpPr>
      <dsp:spPr>
        <a:xfrm>
          <a:off x="3495341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5341" y="2101477"/>
        <a:ext cx="475292" cy="476573"/>
      </dsp:txXfrm>
    </dsp:sp>
    <dsp:sp modelId="{88AD2520-FAD0-447A-8A58-A7B8AC5EF69D}">
      <dsp:nvSpPr>
        <dsp:cNvPr id="0" name=""/>
        <dsp:cNvSpPr/>
      </dsp:nvSpPr>
      <dsp:spPr>
        <a:xfrm>
          <a:off x="4494609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Top 20 variables</a:t>
          </a:r>
        </a:p>
      </dsp:txBody>
      <dsp:txXfrm>
        <a:off x="4550893" y="1435213"/>
        <a:ext cx="3090213" cy="1809100"/>
      </dsp:txXfrm>
    </dsp:sp>
    <dsp:sp modelId="{898F3312-D325-4DF8-B1A4-F0C522DBDB30}">
      <dsp:nvSpPr>
        <dsp:cNvPr id="0" name=""/>
        <dsp:cNvSpPr/>
      </dsp:nvSpPr>
      <dsp:spPr>
        <a:xfrm>
          <a:off x="7979235" y="1942619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79235" y="2101477"/>
        <a:ext cx="475292" cy="476573"/>
      </dsp:txXfrm>
    </dsp:sp>
    <dsp:sp modelId="{0F3F33CD-6F97-4178-B4C5-37E904D0C03B}">
      <dsp:nvSpPr>
        <dsp:cNvPr id="0" name=""/>
        <dsp:cNvSpPr/>
      </dsp:nvSpPr>
      <dsp:spPr>
        <a:xfrm>
          <a:off x="8978503" y="1378929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Decision Tree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Accuracy – 0.96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Precision – 0.96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Recall- 0.96</a:t>
          </a:r>
        </a:p>
      </dsp:txBody>
      <dsp:txXfrm>
        <a:off x="9034787" y="1435213"/>
        <a:ext cx="3090213" cy="1809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4/26/2020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4/26/2020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4/26/2020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4/26/2020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4/26/2020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4/26/2020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43000"/>
            <a:ext cx="4876800" cy="317738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Patient Re-admission and Diabetic Medication Prediction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265" y="4599264"/>
            <a:ext cx="4098175" cy="1143000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>
                <a:solidFill>
                  <a:schemeClr val="tx1"/>
                </a:solidFill>
              </a:rPr>
              <a:t>GROUP NO 297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 cap="none" dirty="0">
                <a:solidFill>
                  <a:schemeClr val="tx1"/>
                </a:solidFill>
              </a:rPr>
              <a:t>Prashant Raina-A20444481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 cap="none" dirty="0">
                <a:solidFill>
                  <a:schemeClr val="tx1"/>
                </a:solidFill>
              </a:rPr>
              <a:t>Vaidehi Rathkanthiwar-A20450703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400" cap="none" dirty="0" err="1">
                <a:solidFill>
                  <a:schemeClr val="tx1"/>
                </a:solidFill>
              </a:rPr>
              <a:t>Utkarsha</a:t>
            </a:r>
            <a:r>
              <a:rPr lang="en-US" sz="1400" cap="none">
                <a:solidFill>
                  <a:schemeClr val="tx1"/>
                </a:solidFill>
              </a:rPr>
              <a:t> Vidhale-A20448993</a:t>
            </a:r>
            <a:endParaRPr lang="en-US" sz="1400" cap="none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B1C1C-C233-4F57-A630-52328E950EE3}"/>
              </a:ext>
            </a:extLst>
          </p:cNvPr>
          <p:cNvSpPr txBox="1"/>
          <p:nvPr/>
        </p:nvSpPr>
        <p:spPr>
          <a:xfrm>
            <a:off x="0" y="6022546"/>
            <a:ext cx="518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ITMD 525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TOPICS IN DATA MANAGEMENT : DATA MINING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0D10C-60A9-452D-A8C6-2E58C2D4F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3658"/>
            <a:ext cx="4061812" cy="78492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4400C94-164D-4C48-9798-6E8D29379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516">
        <p:fade/>
      </p:transition>
    </mc:Choice>
    <mc:Fallback>
      <p:transition spd="med" advTm="135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5332-0A57-4D1C-8A03-755DF361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1752601"/>
            <a:ext cx="4800600" cy="17358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CLEANING</a:t>
            </a:r>
          </a:p>
          <a:p>
            <a:r>
              <a:rPr lang="en-US" dirty="0">
                <a:solidFill>
                  <a:schemeClr val="tx1"/>
                </a:solidFill>
              </a:rPr>
              <a:t>DATA INTEGRATION</a:t>
            </a:r>
          </a:p>
          <a:p>
            <a:r>
              <a:rPr lang="en-US" dirty="0">
                <a:solidFill>
                  <a:srgbClr val="C00000"/>
                </a:solidFill>
              </a:rPr>
              <a:t>DATA TRANSFORMATION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68DF31B-D899-4473-84EC-5DC0269EF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52600"/>
            <a:ext cx="5562600" cy="4952999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DATA NORMALIZATION</a:t>
            </a:r>
          </a:p>
          <a:p>
            <a:pPr marL="0" indent="0">
              <a:buNone/>
            </a:pPr>
            <a:r>
              <a:rPr lang="en-US" dirty="0"/>
              <a:t>Min Max Normalization to scale all the numeric variables.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7FD23-B9E4-4BF3-88A9-EA5A792C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595" y="3200400"/>
            <a:ext cx="5307803" cy="290933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9FBDFFF-40E8-426D-802E-639CC54474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9" t="611" r="9007" b="983"/>
          <a:stretch/>
        </p:blipFill>
        <p:spPr>
          <a:xfrm>
            <a:off x="1509995" y="3339066"/>
            <a:ext cx="2770391" cy="30573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232A90-EAC0-448E-9041-0856C26F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3. KNOWLEDGE DISCOVERY IN DB – DATA PRE       PROCESSING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8748C49-2BB3-47AB-88E9-2F1ED6A91B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85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240">
        <p:fade/>
      </p:transition>
    </mc:Choice>
    <mc:Fallback>
      <p:transition spd="med" advTm="25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5332-0A57-4D1C-8A03-755DF361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1752601"/>
            <a:ext cx="4800600" cy="17358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CLEANING</a:t>
            </a:r>
          </a:p>
          <a:p>
            <a:r>
              <a:rPr lang="en-US" dirty="0">
                <a:solidFill>
                  <a:schemeClr val="tx1"/>
                </a:solidFill>
              </a:rPr>
              <a:t>DATA INTEGRATION</a:t>
            </a:r>
          </a:p>
          <a:p>
            <a:r>
              <a:rPr lang="en-US" dirty="0">
                <a:solidFill>
                  <a:srgbClr val="C00000"/>
                </a:solidFill>
              </a:rPr>
              <a:t>DATA TRANSFORMATION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68DF31B-D899-4473-84EC-5DC0269EF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1752601"/>
            <a:ext cx="5410200" cy="464823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DATA DISCRETIZATON</a:t>
            </a:r>
          </a:p>
          <a:p>
            <a:pPr marL="0" indent="0">
              <a:buNone/>
            </a:pPr>
            <a:r>
              <a:rPr lang="en-US" dirty="0"/>
              <a:t>Following data transformation has been performed to get the data in suitable form. </a:t>
            </a:r>
          </a:p>
          <a:p>
            <a:pPr marL="457200" indent="-457200">
              <a:buAutoNum type="arabicPeriod"/>
            </a:pPr>
            <a:r>
              <a:rPr lang="en-US" dirty="0"/>
              <a:t>From numeric to nominal data.</a:t>
            </a:r>
          </a:p>
          <a:p>
            <a:pPr marL="457200" indent="-457200">
              <a:buAutoNum type="arabicPeriod"/>
            </a:pPr>
            <a:r>
              <a:rPr lang="en-US" dirty="0"/>
              <a:t> From nominal to numeric data  using </a:t>
            </a:r>
            <a:r>
              <a:rPr lang="en-US" dirty="0" err="1"/>
              <a:t>LabelEncoder</a:t>
            </a:r>
            <a:r>
              <a:rPr lang="en-US" dirty="0"/>
              <a:t>().</a:t>
            </a:r>
          </a:p>
          <a:p>
            <a:pPr marL="457200" indent="-457200">
              <a:buAutoNum type="arabicPeriod"/>
            </a:pPr>
            <a:r>
              <a:rPr lang="en-US" dirty="0"/>
              <a:t>Creation of dummy variables.</a:t>
            </a:r>
          </a:p>
          <a:p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913422B-7741-47A2-8FBD-673B5B0688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9" t="611" r="9007" b="983"/>
          <a:stretch/>
        </p:blipFill>
        <p:spPr>
          <a:xfrm>
            <a:off x="1509995" y="3339066"/>
            <a:ext cx="2770391" cy="3057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ECA7B1-EAA2-4142-8C77-44B4C369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3. KNOWLEDGE DISCOVERY IN DB – DATA PRE       PROCESSING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1C1576-CA00-4B8B-AA1F-79198ED4FE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1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313">
        <p:fade/>
      </p:transition>
    </mc:Choice>
    <mc:Fallback>
      <p:transition spd="med" advTm="67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4. TREATING IMBALANCE DATA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07A2CDB-3444-4681-ADC6-8CC63D3D2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58" y="2948747"/>
            <a:ext cx="4800600" cy="3810033"/>
          </a:xfrm>
        </p:spPr>
        <p:txBody>
          <a:bodyPr/>
          <a:lstStyle/>
          <a:p>
            <a:r>
              <a:rPr lang="en-US" dirty="0"/>
              <a:t>Imbalanced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37D2E28-3B76-48C8-84AB-BA3D23D79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3494" y="2942268"/>
            <a:ext cx="4800600" cy="3810033"/>
          </a:xfrm>
        </p:spPr>
        <p:txBody>
          <a:bodyPr/>
          <a:lstStyle/>
          <a:p>
            <a:r>
              <a:rPr lang="en-US" dirty="0"/>
              <a:t>Over sampling using SMOTE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130A68A-77BF-4365-9153-698A1CD4E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26791"/>
            <a:ext cx="10515600" cy="762000"/>
          </a:xfrm>
        </p:spPr>
        <p:txBody>
          <a:bodyPr/>
          <a:lstStyle/>
          <a:p>
            <a:r>
              <a:rPr lang="en-US" dirty="0"/>
              <a:t>Performed oversampling using SMOTE technique to handle imbalanced data. (with respect to Diabetic’s Medication Requirement)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9F3F5-47A1-49E4-ACB4-0F420AFE0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70" t="41091" r="-1" b="-2625"/>
          <a:stretch/>
        </p:blipFill>
        <p:spPr>
          <a:xfrm>
            <a:off x="838200" y="3657600"/>
            <a:ext cx="4101305" cy="18022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B1228B-40F5-4C42-8C5F-AC203ACAB96A}"/>
              </a:ext>
            </a:extLst>
          </p:cNvPr>
          <p:cNvSpPr/>
          <p:nvPr/>
        </p:nvSpPr>
        <p:spPr>
          <a:xfrm>
            <a:off x="589098" y="2803460"/>
            <a:ext cx="4648200" cy="381003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srgbClr val="B82D2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8FA6CE-7795-4E14-8D7E-615AF0C5FB84}"/>
              </a:ext>
            </a:extLst>
          </p:cNvPr>
          <p:cNvSpPr/>
          <p:nvPr/>
        </p:nvSpPr>
        <p:spPr>
          <a:xfrm>
            <a:off x="6283494" y="2787521"/>
            <a:ext cx="4648200" cy="381003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srgbClr val="B82D2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30F9A2-041F-4C72-A595-738ECF16C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66" t="38466"/>
          <a:stretch/>
        </p:blipFill>
        <p:spPr>
          <a:xfrm>
            <a:off x="6390885" y="3657600"/>
            <a:ext cx="4463897" cy="1752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2BC1B3-71DC-428E-BFDE-216C4EB2D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1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4367">
        <p:fade/>
      </p:transition>
    </mc:Choice>
    <mc:Fallback>
      <p:transition spd="med" advTm="943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4. TREATING IMBALANCE DATA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07A2CDB-3444-4681-ADC6-8CC63D3D2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58" y="2948747"/>
            <a:ext cx="4800600" cy="3810033"/>
          </a:xfrm>
        </p:spPr>
        <p:txBody>
          <a:bodyPr/>
          <a:lstStyle/>
          <a:p>
            <a:r>
              <a:rPr lang="en-US" dirty="0"/>
              <a:t>Imbalanced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37D2E28-3B76-48C8-84AB-BA3D23D79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3494" y="2942268"/>
            <a:ext cx="4800600" cy="3810033"/>
          </a:xfrm>
        </p:spPr>
        <p:txBody>
          <a:bodyPr/>
          <a:lstStyle/>
          <a:p>
            <a:r>
              <a:rPr lang="en-US" dirty="0"/>
              <a:t>Over sampling using SMOTE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130A68A-77BF-4365-9153-698A1CD4E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26791"/>
            <a:ext cx="10515600" cy="762000"/>
          </a:xfrm>
        </p:spPr>
        <p:txBody>
          <a:bodyPr/>
          <a:lstStyle/>
          <a:p>
            <a:r>
              <a:rPr lang="en-US" dirty="0"/>
              <a:t>Performed oversampling using SMOTE technique to handle imbalanced data. (with respect to Re-admissions)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1228B-40F5-4C42-8C5F-AC203ACAB96A}"/>
              </a:ext>
            </a:extLst>
          </p:cNvPr>
          <p:cNvSpPr/>
          <p:nvPr/>
        </p:nvSpPr>
        <p:spPr>
          <a:xfrm>
            <a:off x="589098" y="2803460"/>
            <a:ext cx="4648200" cy="381003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srgbClr val="B82D2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8FA6CE-7795-4E14-8D7E-615AF0C5FB84}"/>
              </a:ext>
            </a:extLst>
          </p:cNvPr>
          <p:cNvSpPr/>
          <p:nvPr/>
        </p:nvSpPr>
        <p:spPr>
          <a:xfrm>
            <a:off x="6283494" y="2787521"/>
            <a:ext cx="4648200" cy="381003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srgbClr val="B82D2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BE100E81-324D-490B-8468-2C37FAFFEF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0"/>
          <a:stretch/>
        </p:blipFill>
        <p:spPr>
          <a:xfrm>
            <a:off x="6348314" y="3581400"/>
            <a:ext cx="4518559" cy="180220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BB7751-4324-4FC4-9BD1-B5FC7BFD6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2" t="31344" r="1313"/>
          <a:stretch/>
        </p:blipFill>
        <p:spPr>
          <a:xfrm>
            <a:off x="706765" y="3636011"/>
            <a:ext cx="4412866" cy="174759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1DBDB4-4553-4CBB-BF59-4FACF6BF7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6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012">
        <p:fade/>
      </p:transition>
    </mc:Choice>
    <mc:Fallback>
      <p:transition spd="med" advTm="280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3A57A1-3522-4E4E-89BB-0843209D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2209800"/>
            <a:ext cx="11735712" cy="762000"/>
          </a:xfrm>
        </p:spPr>
        <p:txBody>
          <a:bodyPr/>
          <a:lstStyle/>
          <a:p>
            <a:r>
              <a:rPr lang="en-US" sz="3200" dirty="0"/>
              <a:t>Hold-out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used test size as 20% and training size as 80% to evaluate the different prediction models.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34C0FE-079F-4E06-9159-3BFDD0E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5. DATA SPLITTING 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4850C2-FED1-4037-830C-882454FB1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000983"/>
            <a:ext cx="6553200" cy="314278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9B471E-7EDC-406D-9440-5DED8CC617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881">
        <p:fade/>
      </p:transition>
    </mc:Choice>
    <mc:Fallback>
      <p:transition spd="med" advTm="18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580604"/>
              </p:ext>
            </p:extLst>
          </p:nvPr>
        </p:nvGraphicFramePr>
        <p:xfrm>
          <a:off x="152400" y="1600200"/>
          <a:ext cx="11363446" cy="4671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50F5F1-EE9B-4884-80D7-7761A6C79795}"/>
              </a:ext>
            </a:extLst>
          </p:cNvPr>
          <p:cNvSpPr txBox="1"/>
          <p:nvPr/>
        </p:nvSpPr>
        <p:spPr>
          <a:xfrm>
            <a:off x="152400" y="2221955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NAÏVE BAYES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1DEE4D-B649-4FA0-ADC3-767A97A2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9FA9F4-F9D3-408E-A499-6EF4735DB230}"/>
              </a:ext>
            </a:extLst>
          </p:cNvPr>
          <p:cNvSpPr/>
          <p:nvPr/>
        </p:nvSpPr>
        <p:spPr>
          <a:xfrm>
            <a:off x="190500" y="1752600"/>
            <a:ext cx="33147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RE-ADMISSION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899D-3267-49CC-948B-EBF72680514B}"/>
              </a:ext>
            </a:extLst>
          </p:cNvPr>
          <p:cNvSpPr txBox="1"/>
          <p:nvPr/>
        </p:nvSpPr>
        <p:spPr>
          <a:xfrm>
            <a:off x="0" y="5073134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0.49   PRECISON = 0.49   RECALL = 0.49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5B88D57-E2BB-4621-9C6E-23F4B043F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3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005">
        <p:fade/>
      </p:transition>
    </mc:Choice>
    <mc:Fallback>
      <p:transition spd="med" advTm="520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63225"/>
              </p:ext>
            </p:extLst>
          </p:nvPr>
        </p:nvGraphicFramePr>
        <p:xfrm>
          <a:off x="-1143000" y="2680311"/>
          <a:ext cx="11277600" cy="149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17DCD57-B306-4090-948F-507E10F3926B}"/>
              </a:ext>
            </a:extLst>
          </p:cNvPr>
          <p:cNvSpPr txBox="1"/>
          <p:nvPr/>
        </p:nvSpPr>
        <p:spPr>
          <a:xfrm>
            <a:off x="76200" y="2202058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Decision Tree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E36517-5A8C-47AA-BF44-606128C01B23}"/>
              </a:ext>
            </a:extLst>
          </p:cNvPr>
          <p:cNvSpPr/>
          <p:nvPr/>
        </p:nvSpPr>
        <p:spPr>
          <a:xfrm>
            <a:off x="190500" y="1752600"/>
            <a:ext cx="33147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RE-ADMISSION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90DD0-9BC3-4549-A35F-D00FF507F068}"/>
              </a:ext>
            </a:extLst>
          </p:cNvPr>
          <p:cNvSpPr txBox="1"/>
          <p:nvPr/>
        </p:nvSpPr>
        <p:spPr>
          <a:xfrm>
            <a:off x="457200" y="60960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0.50   PRECISON = 0.50   RECALL = 0.50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08A0C5-5C61-4D0B-8A59-EC5D569C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4AC83F7-739E-4E20-BBAB-9527BF5B45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438615"/>
              </p:ext>
            </p:extLst>
          </p:nvPr>
        </p:nvGraphicFramePr>
        <p:xfrm>
          <a:off x="-1143000" y="4220131"/>
          <a:ext cx="11277600" cy="149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632C81-74B9-4135-B1A6-7521F41A7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89">
        <p:fade/>
      </p:transition>
    </mc:Choice>
    <mc:Fallback>
      <p:transition spd="med" advTm="66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273883"/>
              </p:ext>
            </p:extLst>
          </p:nvPr>
        </p:nvGraphicFramePr>
        <p:xfrm>
          <a:off x="0" y="1524000"/>
          <a:ext cx="12192000" cy="467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AD1CEF-1054-4C4E-B247-56F15A9AA867}"/>
              </a:ext>
            </a:extLst>
          </p:cNvPr>
          <p:cNvSpPr txBox="1"/>
          <p:nvPr/>
        </p:nvSpPr>
        <p:spPr>
          <a:xfrm>
            <a:off x="0" y="21336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Bagging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287A13-EFF7-42D5-9304-376FDD48A300}"/>
              </a:ext>
            </a:extLst>
          </p:cNvPr>
          <p:cNvSpPr/>
          <p:nvPr/>
        </p:nvSpPr>
        <p:spPr>
          <a:xfrm>
            <a:off x="190500" y="1752600"/>
            <a:ext cx="33147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RE-ADMISSION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1E808-9A67-4859-B848-3E6F2AC00E10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0.57   PRECISON = 0.57   RECALL = 0.57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904AFC-6867-4315-B9EB-07846EBA8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09F8B5-5EB5-47A0-8E4A-2CD4F59C8E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7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327">
        <p:fade/>
      </p:transition>
    </mc:Choice>
    <mc:Fallback>
      <p:transition spd="med" advTm="213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198549"/>
              </p:ext>
            </p:extLst>
          </p:nvPr>
        </p:nvGraphicFramePr>
        <p:xfrm>
          <a:off x="0" y="1524000"/>
          <a:ext cx="12192000" cy="467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E13D13-3A93-4638-971D-EEED35A48F11}"/>
              </a:ext>
            </a:extLst>
          </p:cNvPr>
          <p:cNvSpPr txBox="1"/>
          <p:nvPr/>
        </p:nvSpPr>
        <p:spPr>
          <a:xfrm>
            <a:off x="0" y="224306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Random Forest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2A9CCF-61D5-4B47-8002-720828A29BB4}"/>
              </a:ext>
            </a:extLst>
          </p:cNvPr>
          <p:cNvSpPr/>
          <p:nvPr/>
        </p:nvSpPr>
        <p:spPr>
          <a:xfrm>
            <a:off x="190500" y="1752600"/>
            <a:ext cx="33147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RE-ADMISSION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6359F-3283-4F8A-8AFB-134CB7B3CE5A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0.57   PRECISON = 0.57   RECALL = 0.57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403E51-4AE9-4B0E-B157-4411E37D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11851A-0E5D-4F54-BEEA-CF5EED5BB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4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765">
        <p:fade/>
      </p:transition>
    </mc:Choice>
    <mc:Fallback>
      <p:transition spd="med" advTm="157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120594"/>
              </p:ext>
            </p:extLst>
          </p:nvPr>
        </p:nvGraphicFramePr>
        <p:xfrm>
          <a:off x="0" y="1524000"/>
          <a:ext cx="12192000" cy="467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EBFE5E-949A-4AEC-ACF7-68564BFBAF35}"/>
              </a:ext>
            </a:extLst>
          </p:cNvPr>
          <p:cNvSpPr txBox="1"/>
          <p:nvPr/>
        </p:nvSpPr>
        <p:spPr>
          <a:xfrm>
            <a:off x="0" y="220797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Gradient Boost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9D1603-5C12-4314-AD44-7D288D7F9B76}"/>
              </a:ext>
            </a:extLst>
          </p:cNvPr>
          <p:cNvSpPr/>
          <p:nvPr/>
        </p:nvSpPr>
        <p:spPr>
          <a:xfrm>
            <a:off x="190500" y="1752600"/>
            <a:ext cx="33147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RE-ADMISSION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665B5-66C6-4262-B13E-BECC5701CE87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0.56   PRECISON = 0.56   RECALL = 0.56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238CCC-3DCD-432E-BEC1-490D1462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1D90DE-E255-484E-B5BD-9578ADCF5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63">
        <p:fade/>
      </p:transition>
    </mc:Choice>
    <mc:Fallback>
      <p:transition spd="med" advTm="62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0"/>
            <a:ext cx="4800600" cy="35814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KDD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Treating Imbalance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splitting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Classification 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Best Working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4C0F1-D41D-4187-ACFD-5C2F3498AB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1"/>
          <a:stretch/>
        </p:blipFill>
        <p:spPr>
          <a:xfrm>
            <a:off x="6553200" y="2394784"/>
            <a:ext cx="4800600" cy="2528808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1CFAB9-0278-42EC-8378-71AA12379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68">
        <p:fade/>
      </p:transition>
    </mc:Choice>
    <mc:Fallback>
      <p:transition spd="med" advTm="1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559163"/>
              </p:ext>
            </p:extLst>
          </p:nvPr>
        </p:nvGraphicFramePr>
        <p:xfrm>
          <a:off x="0" y="1524000"/>
          <a:ext cx="12192000" cy="467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605263-D8A6-4640-BDF6-C8D6DD1EE278}"/>
              </a:ext>
            </a:extLst>
          </p:cNvPr>
          <p:cNvSpPr txBox="1"/>
          <p:nvPr/>
        </p:nvSpPr>
        <p:spPr>
          <a:xfrm>
            <a:off x="0" y="21336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SVM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45B87-728C-426E-BF94-BFADCF5BB8C5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0.54 PRECISON = 0.54   RECALL = 0.54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5A5E8D-8BFE-40B1-9801-7450C0515FB3}"/>
              </a:ext>
            </a:extLst>
          </p:cNvPr>
          <p:cNvSpPr/>
          <p:nvPr/>
        </p:nvSpPr>
        <p:spPr>
          <a:xfrm>
            <a:off x="190500" y="1752600"/>
            <a:ext cx="33147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RE-ADMISSION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1CAD61-6380-4CCE-A109-9DF37A2A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533850-602C-42F3-91F2-F3EE07B4B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8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194">
        <p:fade/>
      </p:transition>
    </mc:Choice>
    <mc:Fallback>
      <p:transition spd="med" advTm="121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08D4171-CD5C-4788-841E-458DEA0058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72477"/>
              </p:ext>
            </p:extLst>
          </p:nvPr>
        </p:nvGraphicFramePr>
        <p:xfrm>
          <a:off x="1828800" y="2214265"/>
          <a:ext cx="7848600" cy="4678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4ED3E3E-0829-4700-A142-809B9B26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7A0A56-65A2-4142-B2B4-654E3C53B2BE}"/>
              </a:ext>
            </a:extLst>
          </p:cNvPr>
          <p:cNvSpPr/>
          <p:nvPr/>
        </p:nvSpPr>
        <p:spPr>
          <a:xfrm>
            <a:off x="190500" y="1752600"/>
            <a:ext cx="33147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RE-ADMISSION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2BB1BB9-6402-4DB1-B72A-618D29F5D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9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465">
        <p:fade/>
      </p:transition>
    </mc:Choice>
    <mc:Fallback>
      <p:transition spd="med" advTm="36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879643"/>
              </p:ext>
            </p:extLst>
          </p:nvPr>
        </p:nvGraphicFramePr>
        <p:xfrm>
          <a:off x="342900" y="1983432"/>
          <a:ext cx="11506200" cy="3782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24C6ACEA-5F5B-484F-AFE1-FACC88321237}"/>
              </a:ext>
            </a:extLst>
          </p:cNvPr>
          <p:cNvSpPr txBox="1"/>
          <p:nvPr/>
        </p:nvSpPr>
        <p:spPr>
          <a:xfrm>
            <a:off x="685800" y="4800600"/>
            <a:ext cx="3124200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D916A-E067-4D42-801C-B27DFDAC1147}"/>
              </a:ext>
            </a:extLst>
          </p:cNvPr>
          <p:cNvSpPr txBox="1"/>
          <p:nvPr/>
        </p:nvSpPr>
        <p:spPr>
          <a:xfrm>
            <a:off x="190500" y="22098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NAÏVE BAYES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A3B502-0D84-479C-AA7E-B91FE62C56E2}"/>
              </a:ext>
            </a:extLst>
          </p:cNvPr>
          <p:cNvSpPr/>
          <p:nvPr/>
        </p:nvSpPr>
        <p:spPr>
          <a:xfrm>
            <a:off x="190500" y="1752600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ADC4-5E62-401F-8975-D2E55D64BDA7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0.94   PRECISON = 0.98   RECALL = 0.93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7311F4A-9811-4D08-B3BF-60FED395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C262B8C-7DD6-4A4A-9127-B2CCAAA1F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065">
        <p:fade/>
      </p:transition>
    </mc:Choice>
    <mc:Fallback>
      <p:transition spd="med" advTm="170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1637164"/>
              </p:ext>
            </p:extLst>
          </p:nvPr>
        </p:nvGraphicFramePr>
        <p:xfrm>
          <a:off x="0" y="1524000"/>
          <a:ext cx="12192000" cy="467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2A829F-0835-492E-8648-CD3AA0EA2018}"/>
              </a:ext>
            </a:extLst>
          </p:cNvPr>
          <p:cNvSpPr txBox="1"/>
          <p:nvPr/>
        </p:nvSpPr>
        <p:spPr>
          <a:xfrm>
            <a:off x="0" y="22098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DECISION TREE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9844-E05D-4C17-931A-B7B32B7D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631177-5FB7-4AD3-8AED-272FDD4B4787}"/>
              </a:ext>
            </a:extLst>
          </p:cNvPr>
          <p:cNvSpPr/>
          <p:nvPr/>
        </p:nvSpPr>
        <p:spPr>
          <a:xfrm>
            <a:off x="190500" y="1752600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FB60A-5B59-4E40-846E-BA94B707CE18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0.96   PRECISON = 0.96   RECALL = 0.96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A83517-8D17-43FE-81F1-B4B566D56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48">
        <p:fade/>
      </p:transition>
    </mc:Choice>
    <mc:Fallback>
      <p:transition spd="med" advTm="13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240313"/>
              </p:ext>
            </p:extLst>
          </p:nvPr>
        </p:nvGraphicFramePr>
        <p:xfrm>
          <a:off x="0" y="1524000"/>
          <a:ext cx="12192000" cy="467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454011-FE54-47E8-88F6-FCEED4A51AAD}"/>
              </a:ext>
            </a:extLst>
          </p:cNvPr>
          <p:cNvSpPr txBox="1"/>
          <p:nvPr/>
        </p:nvSpPr>
        <p:spPr>
          <a:xfrm>
            <a:off x="76200" y="221203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BAGGING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BE43E-D283-4D4C-8BA9-B8EE6F9A158D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0.99   PRECISON = 0.95   RECALL = 0.97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9ADF6D-F99D-48E7-BC80-A21E24851642}"/>
              </a:ext>
            </a:extLst>
          </p:cNvPr>
          <p:cNvSpPr/>
          <p:nvPr/>
        </p:nvSpPr>
        <p:spPr>
          <a:xfrm>
            <a:off x="190500" y="1752600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1698AB-0B45-4DDD-B26B-C5728A0F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7212BC6-D8C2-4E74-901A-EE5BD0846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76">
        <p:fade/>
      </p:transition>
    </mc:Choice>
    <mc:Fallback>
      <p:transition spd="med" advTm="9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456817"/>
              </p:ext>
            </p:extLst>
          </p:nvPr>
        </p:nvGraphicFramePr>
        <p:xfrm>
          <a:off x="0" y="1524000"/>
          <a:ext cx="12192000" cy="467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9E09CF5-FAEE-4011-A735-FCF68E1ABB86}"/>
              </a:ext>
            </a:extLst>
          </p:cNvPr>
          <p:cNvSpPr txBox="1"/>
          <p:nvPr/>
        </p:nvSpPr>
        <p:spPr>
          <a:xfrm>
            <a:off x="0" y="221203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RANDOM FOREST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92234C-0D7B-428D-8E5E-A4CA3724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CB265C-4897-4DE5-B340-28D0C64AD4D0}"/>
              </a:ext>
            </a:extLst>
          </p:cNvPr>
          <p:cNvSpPr/>
          <p:nvPr/>
        </p:nvSpPr>
        <p:spPr>
          <a:xfrm>
            <a:off x="190500" y="1752600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58E97-1C07-4A78-8E99-F9A9223BFDA2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0.96   PRECISON = 0.96   RECALL = 0.95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38981A-9009-40C2-84D8-269238835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3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193">
        <p:fade/>
      </p:transition>
    </mc:Choice>
    <mc:Fallback>
      <p:transition spd="med" advTm="11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6606699"/>
              </p:ext>
            </p:extLst>
          </p:nvPr>
        </p:nvGraphicFramePr>
        <p:xfrm>
          <a:off x="0" y="1524000"/>
          <a:ext cx="12192000" cy="467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DA13A0-B945-4E76-9CEB-A8E019FA6024}"/>
              </a:ext>
            </a:extLst>
          </p:cNvPr>
          <p:cNvSpPr txBox="1"/>
          <p:nvPr/>
        </p:nvSpPr>
        <p:spPr>
          <a:xfrm>
            <a:off x="-29361" y="21336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GRADIENT BOOST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79464-19F0-42F2-9F3D-3A1ECF7A6052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0.99   PRECISON = 0.95   RECALL = 0.97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52218-B187-40FF-85F1-F867C7BFCD25}"/>
              </a:ext>
            </a:extLst>
          </p:cNvPr>
          <p:cNvSpPr/>
          <p:nvPr/>
        </p:nvSpPr>
        <p:spPr>
          <a:xfrm>
            <a:off x="190500" y="1752600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2BA526-FFB4-4528-BFC6-FFCE4EE9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836074-84C1-4555-82C3-9A9AED354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566">
        <p:fade/>
      </p:transition>
    </mc:Choice>
    <mc:Fallback>
      <p:transition spd="med" advTm="115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C1F42F7-8DC9-4614-AE26-C1039701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591556"/>
              </p:ext>
            </p:extLst>
          </p:nvPr>
        </p:nvGraphicFramePr>
        <p:xfrm>
          <a:off x="0" y="1524000"/>
          <a:ext cx="12192000" cy="467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C72FC11-DD63-4E7E-9181-22890661D118}"/>
              </a:ext>
            </a:extLst>
          </p:cNvPr>
          <p:cNvSpPr txBox="1"/>
          <p:nvPr/>
        </p:nvSpPr>
        <p:spPr>
          <a:xfrm>
            <a:off x="76200" y="2214265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SVM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B092C9-FCF6-4EAF-9A52-47839946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08C33D-DCD5-4963-A632-451674F76DED}"/>
              </a:ext>
            </a:extLst>
          </p:cNvPr>
          <p:cNvSpPr/>
          <p:nvPr/>
        </p:nvSpPr>
        <p:spPr>
          <a:xfrm>
            <a:off x="190500" y="1752600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FC9E1-8CF2-4DBD-ACDE-5ECEA743BD6F}"/>
              </a:ext>
            </a:extLst>
          </p:cNvPr>
          <p:cNvSpPr txBox="1"/>
          <p:nvPr/>
        </p:nvSpPr>
        <p:spPr>
          <a:xfrm>
            <a:off x="190500" y="52578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= 0.98   PRECISON = 0.99   RECALL = 0.97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461A6F-8252-473F-ADF8-8D2EF3A78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42">
        <p:fade/>
      </p:transition>
    </mc:Choice>
    <mc:Fallback>
      <p:transition spd="med" advTm="11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08D4171-CD5C-4788-841E-458DEA0058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598293"/>
              </p:ext>
            </p:extLst>
          </p:nvPr>
        </p:nvGraphicFramePr>
        <p:xfrm>
          <a:off x="1828800" y="2362200"/>
          <a:ext cx="8001000" cy="4530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9ADEC9-6C22-45BC-97CF-7484099D160D}"/>
              </a:ext>
            </a:extLst>
          </p:cNvPr>
          <p:cNvSpPr/>
          <p:nvPr/>
        </p:nvSpPr>
        <p:spPr>
          <a:xfrm>
            <a:off x="190500" y="1752600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FAA2A8-0E7D-49DF-B6AC-9E613346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6. CLASSIFICATION TASKS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DD45BE8-F40F-4A3F-A1BD-9B226372FA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7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749">
        <p:fade/>
      </p:transition>
    </mc:Choice>
    <mc:Fallback>
      <p:transition spd="med" advTm="137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BEST WORKING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B332-5FF8-45A2-9BFE-1F92D830C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0200"/>
            <a:ext cx="9601200" cy="4876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Algorithms with highest accuracy 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19ABFE-C116-4C61-A603-154E8E8078BD}"/>
              </a:ext>
            </a:extLst>
          </p:cNvPr>
          <p:cNvSpPr/>
          <p:nvPr/>
        </p:nvSpPr>
        <p:spPr>
          <a:xfrm>
            <a:off x="1371600" y="1676400"/>
            <a:ext cx="33147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READMISSION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3505A37-CF8D-43A7-A781-0D9BDCF14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622789"/>
              </p:ext>
            </p:extLst>
          </p:nvPr>
        </p:nvGraphicFramePr>
        <p:xfrm>
          <a:off x="1600200" y="3482340"/>
          <a:ext cx="8128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3952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159914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86021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53661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0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2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65096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1D9AA1-3911-4065-AEBA-C6BDD3AA2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909">
        <p:fade/>
      </p:transition>
    </mc:Choice>
    <mc:Fallback>
      <p:transition spd="med" advTm="119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FCDE-E680-461F-BAB4-45383522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8B527-4060-41D2-AF11-3D524A1F1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/>
          <a:p>
            <a:r>
              <a:rPr lang="en-US" dirty="0"/>
              <a:t>Our application will provide general idea of patient’s medical necessity based on diabetic prescription and number of times patient is re-admitted in hospital. </a:t>
            </a:r>
          </a:p>
          <a:p>
            <a:r>
              <a:rPr lang="en-US" dirty="0"/>
              <a:t>Our model will provide the predictions in terms of whether patient will be prescribed diabetic medication or not. </a:t>
            </a:r>
          </a:p>
          <a:p>
            <a:r>
              <a:rPr lang="en-US" dirty="0"/>
              <a:t>We will also determine if patient needs to be re-admitted in hospital based on clinical history</a:t>
            </a:r>
          </a:p>
        </p:txBody>
      </p:sp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7C826A66-3E7E-41C7-9A48-EEADEAD1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703035"/>
            <a:ext cx="4800600" cy="2820352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21199F-29FA-4C91-BC06-FBE39A3AE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6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947">
        <p:fade/>
      </p:transition>
    </mc:Choice>
    <mc:Fallback>
      <p:transition spd="med" advTm="579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BEST WORKING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B332-5FF8-45A2-9BFE-1F92D830C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0200"/>
            <a:ext cx="9448800" cy="48006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C70D1E-D556-4B6B-975D-AC157C1356DE}"/>
              </a:ext>
            </a:extLst>
          </p:cNvPr>
          <p:cNvSpPr/>
          <p:nvPr/>
        </p:nvSpPr>
        <p:spPr>
          <a:xfrm>
            <a:off x="1295400" y="1670816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4F2493-0233-4F9A-8A92-CEC4CE40C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81602"/>
              </p:ext>
            </p:extLst>
          </p:nvPr>
        </p:nvGraphicFramePr>
        <p:xfrm>
          <a:off x="1600200" y="3482340"/>
          <a:ext cx="8128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3952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159914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86021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53661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0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2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6509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BA35AFA-1E41-47F2-9C6D-F7F06F8D58E6}"/>
              </a:ext>
            </a:extLst>
          </p:cNvPr>
          <p:cNvSpPr/>
          <p:nvPr/>
        </p:nvSpPr>
        <p:spPr>
          <a:xfrm>
            <a:off x="1290320" y="2576578"/>
            <a:ext cx="500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Algorithms with highest accuracy :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37A2B4-678D-4CD5-8656-B6D507E6F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5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081">
        <p:fade/>
      </p:transition>
    </mc:Choice>
    <mc:Fallback>
      <p:transition spd="med" advTm="13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BEST WORKING ALGORITHM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C70D1E-D556-4B6B-975D-AC157C1356DE}"/>
              </a:ext>
            </a:extLst>
          </p:cNvPr>
          <p:cNvSpPr/>
          <p:nvPr/>
        </p:nvSpPr>
        <p:spPr>
          <a:xfrm>
            <a:off x="495300" y="1715597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35CD6-8EA8-441D-BB62-6F58B82386AF}"/>
              </a:ext>
            </a:extLst>
          </p:cNvPr>
          <p:cNvSpPr txBox="1"/>
          <p:nvPr/>
        </p:nvSpPr>
        <p:spPr>
          <a:xfrm>
            <a:off x="609600" y="2286000"/>
            <a:ext cx="10058400" cy="652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OVERFITTING CONCERNS </a:t>
            </a:r>
            <a:r>
              <a:rPr lang="en-US" dirty="0"/>
              <a:t>: To rule out the possibilities of over fitting, we checked the train accuracy and test accuracy of both the models.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E074A-A566-4D36-BF1F-FC3639E58AE3}"/>
              </a:ext>
            </a:extLst>
          </p:cNvPr>
          <p:cNvSpPr txBox="1"/>
          <p:nvPr/>
        </p:nvSpPr>
        <p:spPr>
          <a:xfrm>
            <a:off x="762000" y="30480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E0BD2-54C6-4AA7-B9E8-4B9A551A1467}"/>
              </a:ext>
            </a:extLst>
          </p:cNvPr>
          <p:cNvSpPr txBox="1"/>
          <p:nvPr/>
        </p:nvSpPr>
        <p:spPr>
          <a:xfrm>
            <a:off x="6400800" y="30480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boosting</a:t>
            </a:r>
          </a:p>
        </p:txBody>
      </p: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B2C8BB-96AF-40D7-851E-4D68824C6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 t="22371"/>
          <a:stretch/>
        </p:blipFill>
        <p:spPr>
          <a:xfrm>
            <a:off x="304800" y="3556823"/>
            <a:ext cx="4724400" cy="2519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D43564-3823-42AA-BEF8-8A4A6CCD2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4" t="30824"/>
          <a:stretch/>
        </p:blipFill>
        <p:spPr>
          <a:xfrm>
            <a:off x="6047423" y="3556823"/>
            <a:ext cx="5382577" cy="24252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A9EE49-9B0B-4E9C-B03C-E7D0C867A8B5}"/>
              </a:ext>
            </a:extLst>
          </p:cNvPr>
          <p:cNvSpPr/>
          <p:nvPr/>
        </p:nvSpPr>
        <p:spPr>
          <a:xfrm>
            <a:off x="248920" y="3047727"/>
            <a:ext cx="5105400" cy="33094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srgbClr val="B82D2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32D6B8-FD84-4F61-BACC-75DB20AD6E56}"/>
              </a:ext>
            </a:extLst>
          </p:cNvPr>
          <p:cNvSpPr/>
          <p:nvPr/>
        </p:nvSpPr>
        <p:spPr>
          <a:xfrm>
            <a:off x="5943600" y="3047727"/>
            <a:ext cx="5715000" cy="33094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srgbClr val="B82D2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925D09-FCD9-412F-985A-A34F48AE5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1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794">
        <p:fade/>
      </p:transition>
    </mc:Choice>
    <mc:Fallback>
      <p:transition spd="med" advTm="24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BEST WORKING ALGORITHM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C70D1E-D556-4B6B-975D-AC157C1356DE}"/>
              </a:ext>
            </a:extLst>
          </p:cNvPr>
          <p:cNvSpPr/>
          <p:nvPr/>
        </p:nvSpPr>
        <p:spPr>
          <a:xfrm>
            <a:off x="495300" y="1715597"/>
            <a:ext cx="5524500" cy="4616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PREDICTING DIABETIC’S MEDICATION REQUIREMENT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35CD6-8EA8-441D-BB62-6F58B82386AF}"/>
              </a:ext>
            </a:extLst>
          </p:cNvPr>
          <p:cNvSpPr txBox="1"/>
          <p:nvPr/>
        </p:nvSpPr>
        <p:spPr>
          <a:xfrm>
            <a:off x="609600" y="2286000"/>
            <a:ext cx="10058400" cy="652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OVERFITTING CONCERNS </a:t>
            </a:r>
            <a:r>
              <a:rPr lang="en-US" dirty="0"/>
              <a:t>: To rule out the possibilities of over fitting, we checked the train accuracy and test accuracy of both the models.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85BA4AA-B1B3-418F-B183-E13757869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2516"/>
              </p:ext>
            </p:extLst>
          </p:nvPr>
        </p:nvGraphicFramePr>
        <p:xfrm>
          <a:off x="1295400" y="3454400"/>
          <a:ext cx="8128002" cy="1651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5320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8637651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9691168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3184928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038791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49993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6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27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797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B65B5C-BECD-426E-B4B4-2E4E1D2556B0}"/>
              </a:ext>
            </a:extLst>
          </p:cNvPr>
          <p:cNvSpPr txBox="1"/>
          <p:nvPr/>
        </p:nvSpPr>
        <p:spPr>
          <a:xfrm>
            <a:off x="1295400" y="5410200"/>
            <a:ext cx="812800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NO OVERFITTING ISSUES.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8E5A9B-7FFD-436E-B8AF-62074D950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1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322">
        <p:fade/>
      </p:transition>
    </mc:Choice>
    <mc:Fallback>
      <p:transition spd="med" advTm="123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/>
          <a:p>
            <a:r>
              <a:rPr lang="en-US" dirty="0"/>
              <a:t>THANKYOU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403C39-3F13-462C-9203-B1EE0877A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16">
        <p:fade/>
      </p:transition>
    </mc:Choice>
    <mc:Fallback>
      <p:transition spd="med" advTm="2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C30A-84BF-457F-84C7-D9997C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9" y="1828799"/>
            <a:ext cx="6071611" cy="4572001"/>
          </a:xfrm>
        </p:spPr>
        <p:txBody>
          <a:bodyPr/>
          <a:lstStyle/>
          <a:p>
            <a:r>
              <a:rPr lang="en-US" dirty="0"/>
              <a:t>The dataset represents 10 years (1999-2008) of clinical care at 130 US hospitals and integrated delivery networks.</a:t>
            </a:r>
          </a:p>
          <a:p>
            <a:r>
              <a:rPr lang="en-US" dirty="0"/>
              <a:t>The data contains more than 1,00,000 instances and 50 attributes. The dataset is multivariate in terms of its characteristics, whereas the attributes are numerical and nominal.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5D3E3A-1E01-47C0-8387-0A0D7D85D024}"/>
              </a:ext>
            </a:extLst>
          </p:cNvPr>
          <p:cNvSpPr/>
          <p:nvPr/>
        </p:nvSpPr>
        <p:spPr>
          <a:xfrm>
            <a:off x="6299433" y="1600683"/>
            <a:ext cx="173474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28961A-7A33-41BD-B3D4-583496F3A3D2}"/>
              </a:ext>
            </a:extLst>
          </p:cNvPr>
          <p:cNvSpPr/>
          <p:nvPr/>
        </p:nvSpPr>
        <p:spPr>
          <a:xfrm>
            <a:off x="8150254" y="1600683"/>
            <a:ext cx="173474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2280C-817B-413B-A302-6763860729C2}"/>
              </a:ext>
            </a:extLst>
          </p:cNvPr>
          <p:cNvSpPr/>
          <p:nvPr/>
        </p:nvSpPr>
        <p:spPr>
          <a:xfrm>
            <a:off x="10088433" y="1587427"/>
            <a:ext cx="173474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SEX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A026E1-1B0E-4BC4-A045-56DB4C24732E}"/>
              </a:ext>
            </a:extLst>
          </p:cNvPr>
          <p:cNvSpPr/>
          <p:nvPr/>
        </p:nvSpPr>
        <p:spPr>
          <a:xfrm>
            <a:off x="6331207" y="5897883"/>
            <a:ext cx="1734747" cy="435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E8CDFD-2FD9-425C-94CA-727C931C9EB4}"/>
              </a:ext>
            </a:extLst>
          </p:cNvPr>
          <p:cNvSpPr/>
          <p:nvPr/>
        </p:nvSpPr>
        <p:spPr>
          <a:xfrm>
            <a:off x="10088433" y="3875597"/>
            <a:ext cx="1734746" cy="577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SPECALITY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28B5256-8794-4FE4-8999-053FD81C5CB7}"/>
              </a:ext>
            </a:extLst>
          </p:cNvPr>
          <p:cNvSpPr/>
          <p:nvPr/>
        </p:nvSpPr>
        <p:spPr>
          <a:xfrm>
            <a:off x="8197018" y="5335616"/>
            <a:ext cx="1734745" cy="425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OUT-PATIENTS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0A22BD-B3C4-4582-8BA6-5D74A49B4800}"/>
              </a:ext>
            </a:extLst>
          </p:cNvPr>
          <p:cNvSpPr/>
          <p:nvPr/>
        </p:nvSpPr>
        <p:spPr>
          <a:xfrm>
            <a:off x="10088432" y="3283547"/>
            <a:ext cx="1734746" cy="442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DIADNOSIS 3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CF0E367-F5D7-455B-98ED-26081E66E41B}"/>
              </a:ext>
            </a:extLst>
          </p:cNvPr>
          <p:cNvSpPr/>
          <p:nvPr/>
        </p:nvSpPr>
        <p:spPr>
          <a:xfrm>
            <a:off x="6331208" y="2206556"/>
            <a:ext cx="1702971" cy="924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OF MEDICATIONS PROVIDED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B86E843-34DC-4AD0-A8F7-A9E0E6F723F8}"/>
              </a:ext>
            </a:extLst>
          </p:cNvPr>
          <p:cNvSpPr/>
          <p:nvPr/>
        </p:nvSpPr>
        <p:spPr>
          <a:xfrm>
            <a:off x="10052779" y="2206556"/>
            <a:ext cx="1734746" cy="919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OF MEDICATIONS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7B7D64C-5535-44AB-8D92-CD221B0369FF}"/>
              </a:ext>
            </a:extLst>
          </p:cNvPr>
          <p:cNvSpPr/>
          <p:nvPr/>
        </p:nvSpPr>
        <p:spPr>
          <a:xfrm>
            <a:off x="8191163" y="5897517"/>
            <a:ext cx="1734746" cy="435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A1C RESULTS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AF40084-931C-4266-9419-E7F184B1E5F2}"/>
              </a:ext>
            </a:extLst>
          </p:cNvPr>
          <p:cNvSpPr/>
          <p:nvPr/>
        </p:nvSpPr>
        <p:spPr>
          <a:xfrm>
            <a:off x="6339299" y="3891972"/>
            <a:ext cx="1714550" cy="583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PROCEDURES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EFA3A38-687A-4A36-A417-1C624DE62246}"/>
              </a:ext>
            </a:extLst>
          </p:cNvPr>
          <p:cNvSpPr/>
          <p:nvPr/>
        </p:nvSpPr>
        <p:spPr>
          <a:xfrm>
            <a:off x="8218428" y="4571312"/>
            <a:ext cx="1734746" cy="67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OF MEDICATIONS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D6B70B-3F33-417B-B190-BD213DC0D16D}"/>
              </a:ext>
            </a:extLst>
          </p:cNvPr>
          <p:cNvSpPr/>
          <p:nvPr/>
        </p:nvSpPr>
        <p:spPr>
          <a:xfrm>
            <a:off x="10088433" y="5885727"/>
            <a:ext cx="1734746" cy="435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5C0E2D6-9405-40E1-ABC4-167663BFC299}"/>
              </a:ext>
            </a:extLst>
          </p:cNvPr>
          <p:cNvSpPr/>
          <p:nvPr/>
        </p:nvSpPr>
        <p:spPr>
          <a:xfrm>
            <a:off x="6339299" y="4591508"/>
            <a:ext cx="1734746" cy="630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IN HOSPITAL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5A7309F-FE6F-4849-A929-097B53E3BF89}"/>
              </a:ext>
            </a:extLst>
          </p:cNvPr>
          <p:cNvSpPr/>
          <p:nvPr/>
        </p:nvSpPr>
        <p:spPr>
          <a:xfrm>
            <a:off x="6321682" y="5335616"/>
            <a:ext cx="1734745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RE-ADMITTED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183E30C-3650-4C93-B0B1-CD366CC924D7}"/>
              </a:ext>
            </a:extLst>
          </p:cNvPr>
          <p:cNvSpPr/>
          <p:nvPr/>
        </p:nvSpPr>
        <p:spPr>
          <a:xfrm>
            <a:off x="8210999" y="2206556"/>
            <a:ext cx="1702971" cy="93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NUMBER OF DIAGNOSES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A59B5DE-37E4-4958-8B24-408DF8F2A9FE}"/>
              </a:ext>
            </a:extLst>
          </p:cNvPr>
          <p:cNvSpPr/>
          <p:nvPr/>
        </p:nvSpPr>
        <p:spPr>
          <a:xfrm>
            <a:off x="8211000" y="3304253"/>
            <a:ext cx="172596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DIADNOSIS 2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60F35E4-F0AE-41BE-AC1D-ACACC3967FA0}"/>
              </a:ext>
            </a:extLst>
          </p:cNvPr>
          <p:cNvSpPr/>
          <p:nvPr/>
        </p:nvSpPr>
        <p:spPr>
          <a:xfrm>
            <a:off x="10107294" y="4527995"/>
            <a:ext cx="1715886" cy="673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ADMISSION TYPE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1038E0-0D82-4F86-BC7C-1E7600545F56}"/>
              </a:ext>
            </a:extLst>
          </p:cNvPr>
          <p:cNvSpPr/>
          <p:nvPr/>
        </p:nvSpPr>
        <p:spPr>
          <a:xfrm>
            <a:off x="6319103" y="3310276"/>
            <a:ext cx="1734745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DIAGNOSIS 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523DFE-87A3-4834-8412-F4EC0A864E25}"/>
              </a:ext>
            </a:extLst>
          </p:cNvPr>
          <p:cNvSpPr/>
          <p:nvPr/>
        </p:nvSpPr>
        <p:spPr>
          <a:xfrm>
            <a:off x="8202214" y="3877588"/>
            <a:ext cx="1734746" cy="577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DIABETS MEDICATION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E3DF7DC-CBCA-4966-BBAA-21C706484538}"/>
              </a:ext>
            </a:extLst>
          </p:cNvPr>
          <p:cNvSpPr/>
          <p:nvPr/>
        </p:nvSpPr>
        <p:spPr>
          <a:xfrm>
            <a:off x="10107292" y="5335616"/>
            <a:ext cx="1715886" cy="425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IN-PATIENTS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1D8DB4-0CAF-4D36-8AD7-CDC85E023965}"/>
              </a:ext>
            </a:extLst>
          </p:cNvPr>
          <p:cNvSpPr/>
          <p:nvPr/>
        </p:nvSpPr>
        <p:spPr>
          <a:xfrm>
            <a:off x="6095999" y="761999"/>
            <a:ext cx="5957433" cy="5943601"/>
          </a:xfrm>
          <a:prstGeom prst="round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482F8A-E17F-4D11-B050-EC913F2FCC89}"/>
              </a:ext>
            </a:extLst>
          </p:cNvPr>
          <p:cNvSpPr/>
          <p:nvPr/>
        </p:nvSpPr>
        <p:spPr>
          <a:xfrm>
            <a:off x="7674613" y="650126"/>
            <a:ext cx="2822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DATASET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7C52F00-71B9-4FCB-B3C7-4D4C8FA0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2. DATASET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9EB91B9-2223-4D64-83C8-932DAB85DF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9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913">
        <p:fade/>
      </p:transition>
    </mc:Choice>
    <mc:Fallback>
      <p:transition spd="med" advTm="29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B510-19A0-474B-811A-3F18BB83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3. KNOWLEDGE DISCOVERY IN DB – DATA PRE       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5332-0A57-4D1C-8A03-755DF361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1752601"/>
            <a:ext cx="4800600" cy="17358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CLEANING</a:t>
            </a:r>
          </a:p>
          <a:p>
            <a:r>
              <a:rPr lang="en-US" dirty="0"/>
              <a:t>DATA INTEGRATION</a:t>
            </a:r>
          </a:p>
          <a:p>
            <a:r>
              <a:rPr lang="en-US" dirty="0"/>
              <a:t>DATA TRANSFORMATION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68DF31B-D899-4473-84EC-5DC0269EF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1752601"/>
            <a:ext cx="5410200" cy="464823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UNIQUE VALUES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000" dirty="0"/>
              <a:t>Following columns with unique values have been removed.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SINGLE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Following columns with single values have been removed.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5E0561-79B2-4EDF-A7C9-2825FAD6F29C}"/>
              </a:ext>
            </a:extLst>
          </p:cNvPr>
          <p:cNvSpPr/>
          <p:nvPr/>
        </p:nvSpPr>
        <p:spPr>
          <a:xfrm>
            <a:off x="7198508" y="3129970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Encounter_id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5A9C4B5-A309-4531-AE79-36811BFE2259}"/>
              </a:ext>
            </a:extLst>
          </p:cNvPr>
          <p:cNvSpPr/>
          <p:nvPr/>
        </p:nvSpPr>
        <p:spPr>
          <a:xfrm>
            <a:off x="9390453" y="3122350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Patient_nbr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EC41CD-6A25-45D5-B6BD-8E4168A61F76}"/>
              </a:ext>
            </a:extLst>
          </p:cNvPr>
          <p:cNvSpPr/>
          <p:nvPr/>
        </p:nvSpPr>
        <p:spPr>
          <a:xfrm>
            <a:off x="7198509" y="5181600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Examide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846BDF-5796-4991-A8C7-3072E148E504}"/>
              </a:ext>
            </a:extLst>
          </p:cNvPr>
          <p:cNvSpPr/>
          <p:nvPr/>
        </p:nvSpPr>
        <p:spPr>
          <a:xfrm>
            <a:off x="9466654" y="5181600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Citoglipton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CCEBC34-DAA7-48BA-8BCD-77181A2535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9" t="611" r="9007" b="983"/>
          <a:stretch/>
        </p:blipFill>
        <p:spPr>
          <a:xfrm>
            <a:off x="1509995" y="3339066"/>
            <a:ext cx="2770391" cy="30573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C04872-E7FD-4C46-8D26-D50700DF8A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623">
        <p:fade/>
      </p:transition>
    </mc:Choice>
    <mc:Fallback>
      <p:transition spd="med" advTm="306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5332-0A57-4D1C-8A03-755DF361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1752601"/>
            <a:ext cx="4800600" cy="17358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CLEANING</a:t>
            </a:r>
          </a:p>
          <a:p>
            <a:r>
              <a:rPr lang="en-US" dirty="0"/>
              <a:t>DATA INTEGRATION</a:t>
            </a:r>
          </a:p>
          <a:p>
            <a:r>
              <a:rPr lang="en-US" dirty="0"/>
              <a:t>DATA TRANSFORMATION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68DF31B-D899-4473-84EC-5DC0269EF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1752601"/>
            <a:ext cx="5410200" cy="464823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MISSING VALUES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000" dirty="0"/>
              <a:t>Following columns with missing values have been REMOVED.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5E0561-79B2-4EDF-A7C9-2825FAD6F29C}"/>
              </a:ext>
            </a:extLst>
          </p:cNvPr>
          <p:cNvSpPr/>
          <p:nvPr/>
        </p:nvSpPr>
        <p:spPr>
          <a:xfrm>
            <a:off x="7198508" y="3129970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Weight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5A9C4B5-A309-4531-AE79-36811BFE2259}"/>
              </a:ext>
            </a:extLst>
          </p:cNvPr>
          <p:cNvSpPr/>
          <p:nvPr/>
        </p:nvSpPr>
        <p:spPr>
          <a:xfrm>
            <a:off x="7196113" y="4545251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Payer Code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B0E98F-0376-4DB1-969A-903503A83C44}"/>
              </a:ext>
            </a:extLst>
          </p:cNvPr>
          <p:cNvSpPr/>
          <p:nvPr/>
        </p:nvSpPr>
        <p:spPr>
          <a:xfrm>
            <a:off x="7198508" y="3774810"/>
            <a:ext cx="1734745" cy="603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Medical Specialty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4687C3-FD89-4132-A14C-AF0A48B9420F}"/>
              </a:ext>
            </a:extLst>
          </p:cNvPr>
          <p:cNvSpPr/>
          <p:nvPr/>
        </p:nvSpPr>
        <p:spPr>
          <a:xfrm>
            <a:off x="8930858" y="3129970"/>
            <a:ext cx="1203742" cy="457200"/>
          </a:xfrm>
          <a:prstGeom prst="rect">
            <a:avLst/>
          </a:prstGeom>
          <a:solidFill>
            <a:srgbClr val="C0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  96.9 %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481DD-8346-4DFD-8920-2B72090643CF}"/>
              </a:ext>
            </a:extLst>
          </p:cNvPr>
          <p:cNvSpPr/>
          <p:nvPr/>
        </p:nvSpPr>
        <p:spPr>
          <a:xfrm>
            <a:off x="8946098" y="3837610"/>
            <a:ext cx="1203742" cy="457200"/>
          </a:xfrm>
          <a:prstGeom prst="rect">
            <a:avLst/>
          </a:prstGeom>
          <a:solidFill>
            <a:srgbClr val="C0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  49.1%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15E6C8-BDD5-4CB6-8E87-FAB03829E425}"/>
              </a:ext>
            </a:extLst>
          </p:cNvPr>
          <p:cNvSpPr/>
          <p:nvPr/>
        </p:nvSpPr>
        <p:spPr>
          <a:xfrm>
            <a:off x="8946098" y="4556600"/>
            <a:ext cx="1203742" cy="445851"/>
          </a:xfrm>
          <a:prstGeom prst="rect">
            <a:avLst/>
          </a:prstGeom>
          <a:solidFill>
            <a:srgbClr val="C0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  39.6%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16977C4-F39F-4A9D-8AD2-340CA0EFE4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9" t="611" r="9007" b="983"/>
          <a:stretch/>
        </p:blipFill>
        <p:spPr>
          <a:xfrm>
            <a:off x="1509995" y="3339066"/>
            <a:ext cx="2770391" cy="305732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E847A0F-AC61-4E42-B75F-E9D90DB6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3. KNOWLEDGE DISCOVERY IN DB – DATA PRE       PROCESSING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0467360-4326-4969-A3A3-C49E7B33BD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8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328">
        <p:fade/>
      </p:transition>
    </mc:Choice>
    <mc:Fallback>
      <p:transition spd="med" advTm="27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5332-0A57-4D1C-8A03-755DF361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1752601"/>
            <a:ext cx="4800600" cy="17358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CLEANING</a:t>
            </a:r>
          </a:p>
          <a:p>
            <a:r>
              <a:rPr lang="en-US" dirty="0"/>
              <a:t>DATA INTEGRATION</a:t>
            </a:r>
          </a:p>
          <a:p>
            <a:r>
              <a:rPr lang="en-US" dirty="0"/>
              <a:t>DATA TRANSFORMATION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68DF31B-D899-4473-84EC-5DC0269EF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1752601"/>
            <a:ext cx="5410200" cy="464823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MISSING VALUES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000" dirty="0"/>
              <a:t>Missing values in the following columns have been FILLED with most frequent value of that attribute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5E0561-79B2-4EDF-A7C9-2825FAD6F29C}"/>
              </a:ext>
            </a:extLst>
          </p:cNvPr>
          <p:cNvSpPr/>
          <p:nvPr/>
        </p:nvSpPr>
        <p:spPr>
          <a:xfrm>
            <a:off x="6516845" y="3749828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Race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5A9C4B5-A309-4531-AE79-36811BFE2259}"/>
              </a:ext>
            </a:extLst>
          </p:cNvPr>
          <p:cNvSpPr/>
          <p:nvPr/>
        </p:nvSpPr>
        <p:spPr>
          <a:xfrm>
            <a:off x="6459477" y="5003574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Diag_2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4687C3-FD89-4132-A14C-AF0A48B9420F}"/>
              </a:ext>
            </a:extLst>
          </p:cNvPr>
          <p:cNvSpPr/>
          <p:nvPr/>
        </p:nvSpPr>
        <p:spPr>
          <a:xfrm>
            <a:off x="8427829" y="3789419"/>
            <a:ext cx="1203742" cy="457200"/>
          </a:xfrm>
          <a:prstGeom prst="rect">
            <a:avLst/>
          </a:prstGeom>
          <a:solidFill>
            <a:srgbClr val="C0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2.2 %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481DD-8346-4DFD-8920-2B72090643CF}"/>
              </a:ext>
            </a:extLst>
          </p:cNvPr>
          <p:cNvSpPr/>
          <p:nvPr/>
        </p:nvSpPr>
        <p:spPr>
          <a:xfrm>
            <a:off x="8427829" y="4410528"/>
            <a:ext cx="1203742" cy="457200"/>
          </a:xfrm>
          <a:prstGeom prst="rect">
            <a:avLst/>
          </a:prstGeom>
          <a:solidFill>
            <a:srgbClr val="C0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0.02%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15E6C8-BDD5-4CB6-8E87-FAB03829E425}"/>
              </a:ext>
            </a:extLst>
          </p:cNvPr>
          <p:cNvSpPr/>
          <p:nvPr/>
        </p:nvSpPr>
        <p:spPr>
          <a:xfrm>
            <a:off x="8427829" y="4977360"/>
            <a:ext cx="1203742" cy="445851"/>
          </a:xfrm>
          <a:prstGeom prst="rect">
            <a:avLst/>
          </a:prstGeom>
          <a:solidFill>
            <a:srgbClr val="C0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0.35%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699B60-385B-45BE-947D-9C763E966EC7}"/>
              </a:ext>
            </a:extLst>
          </p:cNvPr>
          <p:cNvSpPr/>
          <p:nvPr/>
        </p:nvSpPr>
        <p:spPr>
          <a:xfrm>
            <a:off x="6486257" y="4382465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Diag_1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BDBBB7-FBB6-45D6-991E-9C262A5A011F}"/>
              </a:ext>
            </a:extLst>
          </p:cNvPr>
          <p:cNvSpPr/>
          <p:nvPr/>
        </p:nvSpPr>
        <p:spPr>
          <a:xfrm>
            <a:off x="6459477" y="5594880"/>
            <a:ext cx="176152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Diag_3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19F303-3ABC-43C1-8C2E-13A607EDF655}"/>
              </a:ext>
            </a:extLst>
          </p:cNvPr>
          <p:cNvSpPr/>
          <p:nvPr/>
        </p:nvSpPr>
        <p:spPr>
          <a:xfrm>
            <a:off x="8427829" y="5587120"/>
            <a:ext cx="1203742" cy="457200"/>
          </a:xfrm>
          <a:prstGeom prst="rect">
            <a:avLst/>
          </a:prstGeom>
          <a:solidFill>
            <a:srgbClr val="C0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1.39%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70649EA-C947-4706-BCC0-B1FDD8F52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9" t="611" r="9007" b="983"/>
          <a:stretch/>
        </p:blipFill>
        <p:spPr>
          <a:xfrm>
            <a:off x="1509995" y="3339066"/>
            <a:ext cx="2770391" cy="305732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4EAAE6C-E6CA-4535-97FE-E6E8E967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3. KNOWLEDGE DISCOVERY IN DB – DATA PRE       PROCESSING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0F05DB2-9CCA-48DB-9009-030EDAD27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51642"/>
              </p:ext>
            </p:extLst>
          </p:nvPr>
        </p:nvGraphicFramePr>
        <p:xfrm>
          <a:off x="6433461" y="3323603"/>
          <a:ext cx="5168288" cy="28177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5743">
                  <a:extLst>
                    <a:ext uri="{9D8B030D-6E8A-4147-A177-3AD203B41FA5}">
                      <a16:colId xmlns:a16="http://schemas.microsoft.com/office/drawing/2014/main" val="3979666801"/>
                    </a:ext>
                  </a:extLst>
                </a:gridCol>
                <a:gridCol w="1574922">
                  <a:extLst>
                    <a:ext uri="{9D8B030D-6E8A-4147-A177-3AD203B41FA5}">
                      <a16:colId xmlns:a16="http://schemas.microsoft.com/office/drawing/2014/main" val="4139475787"/>
                    </a:ext>
                  </a:extLst>
                </a:gridCol>
                <a:gridCol w="1697623">
                  <a:extLst>
                    <a:ext uri="{9D8B030D-6E8A-4147-A177-3AD203B41FA5}">
                      <a16:colId xmlns:a16="http://schemas.microsoft.com/office/drawing/2014/main" val="3859571416"/>
                    </a:ext>
                  </a:extLst>
                </a:gridCol>
              </a:tblGrid>
              <a:tr h="33876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608124"/>
                  </a:ext>
                </a:extLst>
              </a:tr>
              <a:tr h="612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Caucasian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773193"/>
                  </a:ext>
                </a:extLst>
              </a:tr>
              <a:tr h="6129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”428”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421324"/>
                  </a:ext>
                </a:extLst>
              </a:tr>
              <a:tr h="612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”276”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661076"/>
                  </a:ext>
                </a:extLst>
              </a:tr>
              <a:tr h="6129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“259”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82730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D06FE76-2277-49A9-9275-21FB64554A0D}"/>
              </a:ext>
            </a:extLst>
          </p:cNvPr>
          <p:cNvSpPr txBox="1"/>
          <p:nvPr/>
        </p:nvSpPr>
        <p:spPr>
          <a:xfrm>
            <a:off x="6433461" y="3313443"/>
            <a:ext cx="173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9E6F16-690D-4D24-944E-69756B838629}"/>
              </a:ext>
            </a:extLst>
          </p:cNvPr>
          <p:cNvSpPr txBox="1"/>
          <p:nvPr/>
        </p:nvSpPr>
        <p:spPr>
          <a:xfrm>
            <a:off x="8277067" y="3323329"/>
            <a:ext cx="173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Missing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1A31EA-BAFC-4E99-9D39-F6AFC7951098}"/>
              </a:ext>
            </a:extLst>
          </p:cNvPr>
          <p:cNvSpPr txBox="1"/>
          <p:nvPr/>
        </p:nvSpPr>
        <p:spPr>
          <a:xfrm>
            <a:off x="9879038" y="3313443"/>
            <a:ext cx="173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Replaced by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4677A1-90B9-42C9-AEDB-2DBC55E0C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1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216">
        <p:fade/>
      </p:transition>
    </mc:Choice>
    <mc:Fallback>
      <p:transition spd="med" advTm="262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5332-0A57-4D1C-8A03-755DF361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1752601"/>
            <a:ext cx="4800600" cy="17358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CLEANING</a:t>
            </a:r>
          </a:p>
          <a:p>
            <a:r>
              <a:rPr lang="en-US" dirty="0">
                <a:solidFill>
                  <a:srgbClr val="C00000"/>
                </a:solidFill>
              </a:rPr>
              <a:t>DATA INTEGRATION</a:t>
            </a:r>
          </a:p>
          <a:p>
            <a:r>
              <a:rPr lang="en-US" dirty="0"/>
              <a:t>DATA TRANSFORMATION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68DF31B-D899-4473-84EC-5DC0269EF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5298" y="1752600"/>
            <a:ext cx="5409501" cy="469853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CO RELATION ANALYSIS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3C840-B8B5-4228-8D48-B828B16C8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286000"/>
            <a:ext cx="4953000" cy="388620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B5696FE-5783-4515-AD1C-B052DAB69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9" t="611" r="9007" b="983"/>
          <a:stretch/>
        </p:blipFill>
        <p:spPr>
          <a:xfrm>
            <a:off x="1509995" y="3339066"/>
            <a:ext cx="2770391" cy="30573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2B1453-8849-48C2-AEE0-EAB36661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3. KNOWLEDGE DISCOVERY IN DB – DATA PRE       PROCESSING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005878-5E44-4AF2-A9D8-E44A5D5F1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445">
        <p:fade/>
      </p:transition>
    </mc:Choice>
    <mc:Fallback>
      <p:transition spd="med" advTm="17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5332-0A57-4D1C-8A03-755DF361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1752601"/>
            <a:ext cx="4800600" cy="17358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CLEANING</a:t>
            </a:r>
          </a:p>
          <a:p>
            <a:r>
              <a:rPr lang="en-US" dirty="0">
                <a:solidFill>
                  <a:srgbClr val="C00000"/>
                </a:solidFill>
              </a:rPr>
              <a:t>DATA INTEGRATION</a:t>
            </a:r>
          </a:p>
          <a:p>
            <a:r>
              <a:rPr lang="en-US" dirty="0"/>
              <a:t>DATA TRANSFORMATION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68DF31B-D899-4473-84EC-5DC0269EF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5298" y="1752600"/>
            <a:ext cx="5409501" cy="469853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GROUPING</a:t>
            </a:r>
          </a:p>
          <a:p>
            <a:pPr marL="0" indent="0">
              <a:buNone/>
            </a:pPr>
            <a:r>
              <a:rPr lang="en-US" dirty="0"/>
              <a:t> The results of diagnosis represented as icd9 codes were grouped in the following columns in 9 groups.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B5696FE-5783-4515-AD1C-B052DAB69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9" t="611" r="9007" b="983"/>
          <a:stretch/>
        </p:blipFill>
        <p:spPr>
          <a:xfrm>
            <a:off x="1509995" y="3339066"/>
            <a:ext cx="2770391" cy="30573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2B1453-8849-48C2-AEE0-EAB36661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3. KNOWLEDGE DISCOVERY IN DB – DATA PRE       PROCESSING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0440B7-4CF9-4B27-A35F-19C9D5221190}"/>
              </a:ext>
            </a:extLst>
          </p:cNvPr>
          <p:cNvSpPr/>
          <p:nvPr/>
        </p:nvSpPr>
        <p:spPr>
          <a:xfrm>
            <a:off x="6629400" y="3649997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Diag_1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C09559-1490-4401-A316-C275AD3E62EF}"/>
              </a:ext>
            </a:extLst>
          </p:cNvPr>
          <p:cNvSpPr/>
          <p:nvPr/>
        </p:nvSpPr>
        <p:spPr>
          <a:xfrm>
            <a:off x="6629400" y="4354422"/>
            <a:ext cx="173474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Diag_2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DDEF1C-8486-452D-89D2-57816B294708}"/>
              </a:ext>
            </a:extLst>
          </p:cNvPr>
          <p:cNvSpPr/>
          <p:nvPr/>
        </p:nvSpPr>
        <p:spPr>
          <a:xfrm>
            <a:off x="6629400" y="5029200"/>
            <a:ext cx="176152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Diag_3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706BEF-9BD4-4FBF-AC8D-638F8057E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697">
        <p:fade/>
      </p:transition>
    </mc:Choice>
    <mc:Fallback>
      <p:transition spd="med" advTm="36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474521B2487F46A90B61F8E2B34E80" ma:contentTypeVersion="8" ma:contentTypeDescription="Create a new document." ma:contentTypeScope="" ma:versionID="18220d8efaf95f600bed0ed5bfb6a651">
  <xsd:schema xmlns:xsd="http://www.w3.org/2001/XMLSchema" xmlns:xs="http://www.w3.org/2001/XMLSchema" xmlns:p="http://schemas.microsoft.com/office/2006/metadata/properties" xmlns:ns3="4380a569-22a9-4010-9beb-d527f43dce57" targetNamespace="http://schemas.microsoft.com/office/2006/metadata/properties" ma:root="true" ma:fieldsID="9b8567d61522aa294081627afa63bcf9" ns3:_="">
    <xsd:import namespace="4380a569-22a9-4010-9beb-d527f43dce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80a569-22a9-4010-9beb-d527f43dce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47D145-1DD7-4AA2-BE6C-9CFB03E54A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AF2D25-925C-4851-82E7-E3D0C8AEB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80a569-22a9-4010-9beb-d527f43dce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AE0E55-C3F1-4F0B-A5B8-E5F661A40610}">
  <ds:schemaRefs>
    <ds:schemaRef ds:uri="4380a569-22a9-4010-9beb-d527f43dce57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1274</Words>
  <Application>Microsoft Office PowerPoint</Application>
  <PresentationFormat>Widescreen</PresentationFormat>
  <Paragraphs>376</Paragraphs>
  <Slides>33</Slides>
  <Notes>0</Notes>
  <HiddenSlides>0</HiddenSlides>
  <MMClips>33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Franklin Gothic Medium</vt:lpstr>
      <vt:lpstr>Medical Design 16x9</vt:lpstr>
      <vt:lpstr>Patient Re-admission and Diabetic Medication Prediction </vt:lpstr>
      <vt:lpstr>CONTENTS</vt:lpstr>
      <vt:lpstr>1. INTRODUCTION</vt:lpstr>
      <vt:lpstr>2. DATASET</vt:lpstr>
      <vt:lpstr>3. KNOWLEDGE DISCOVERY IN DB – DATA PRE       PROCESSING </vt:lpstr>
      <vt:lpstr>3. KNOWLEDGE DISCOVERY IN DB – DATA PRE       PROCESSING </vt:lpstr>
      <vt:lpstr>3. KNOWLEDGE DISCOVERY IN DB – DATA PRE       PROCESSING </vt:lpstr>
      <vt:lpstr>3. KNOWLEDGE DISCOVERY IN DB – DATA PRE       PROCESSING </vt:lpstr>
      <vt:lpstr>3. KNOWLEDGE DISCOVERY IN DB – DATA PRE       PROCESSING </vt:lpstr>
      <vt:lpstr>3. KNOWLEDGE DISCOVERY IN DB – DATA PRE       PROCESSING </vt:lpstr>
      <vt:lpstr>3. KNOWLEDGE DISCOVERY IN DB – DATA PRE       PROCESSING </vt:lpstr>
      <vt:lpstr>4. TREATING IMBALANCE DATA </vt:lpstr>
      <vt:lpstr>4. TREATING IMBALANCE DATA </vt:lpstr>
      <vt:lpstr>5. DATA SPLITTING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6. CLASSIFICATION TASKS </vt:lpstr>
      <vt:lpstr>7. BEST WORKING ALGORITHM</vt:lpstr>
      <vt:lpstr>7. BEST WORKING ALGORITHM</vt:lpstr>
      <vt:lpstr>7. BEST WORKING ALGORITHM</vt:lpstr>
      <vt:lpstr>7. BEST WORKING ALGORITHM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Re-admission and Diabetic Medication Prediction</dc:title>
  <dc:creator>Utkarsha Vidhale</dc:creator>
  <cp:lastModifiedBy>Vaidehi Rathkanthiwar</cp:lastModifiedBy>
  <cp:revision>22</cp:revision>
  <dcterms:created xsi:type="dcterms:W3CDTF">2020-04-25T22:36:46Z</dcterms:created>
  <dcterms:modified xsi:type="dcterms:W3CDTF">2020-04-26T21:16:24Z</dcterms:modified>
</cp:coreProperties>
</file>